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5.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6.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7.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8.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781" r:id="rId5"/>
    <p:sldMasterId id="2147483962" r:id="rId6"/>
    <p:sldMasterId id="2147483947" r:id="rId7"/>
    <p:sldMasterId id="2147483978" r:id="rId8"/>
    <p:sldMasterId id="2147483900" r:id="rId9"/>
    <p:sldMasterId id="2147484864" r:id="rId10"/>
    <p:sldMasterId id="2147484847" r:id="rId11"/>
    <p:sldMasterId id="2147483648" r:id="rId12"/>
  </p:sldMasterIdLst>
  <p:notesMasterIdLst>
    <p:notesMasterId r:id="rId39"/>
  </p:notesMasterIdLst>
  <p:sldIdLst>
    <p:sldId id="313" r:id="rId13"/>
    <p:sldId id="310" r:id="rId14"/>
    <p:sldId id="309" r:id="rId15"/>
    <p:sldId id="316" r:id="rId16"/>
    <p:sldId id="315" r:id="rId17"/>
    <p:sldId id="314" r:id="rId18"/>
    <p:sldId id="318" r:id="rId19"/>
    <p:sldId id="317" r:id="rId20"/>
    <p:sldId id="320" r:id="rId21"/>
    <p:sldId id="319" r:id="rId22"/>
    <p:sldId id="321" r:id="rId23"/>
    <p:sldId id="324" r:id="rId24"/>
    <p:sldId id="323" r:id="rId25"/>
    <p:sldId id="322" r:id="rId26"/>
    <p:sldId id="326" r:id="rId27"/>
    <p:sldId id="325" r:id="rId28"/>
    <p:sldId id="328" r:id="rId29"/>
    <p:sldId id="327" r:id="rId30"/>
    <p:sldId id="330" r:id="rId31"/>
    <p:sldId id="334" r:id="rId32"/>
    <p:sldId id="329" r:id="rId33"/>
    <p:sldId id="333" r:id="rId34"/>
    <p:sldId id="332" r:id="rId35"/>
    <p:sldId id="331" r:id="rId36"/>
    <p:sldId id="312" r:id="rId37"/>
    <p:sldId id="311" r:id="rId38"/>
  </p:sldIdLst>
  <p:sldSz cx="9144000" cy="6858000" type="screen4x3"/>
  <p:notesSz cx="6858000" cy="9144000"/>
  <p:defaultTextStyle>
    <a:defPPr rtl="0">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CE3F4ECB-56DD-20D5-704E-51FCCDB6670F}" name="GOMEZ, Paula" initials="GP" userId="S::gomezp@who.int::c93cf399-3ed7-4230-9282-8831e3fe5ae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2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86D6C8-1176-453A-D4AE-B4772812B2B0}" v="2" dt="2023-06-07T08:48:47.503"/>
    <p1510:client id="{201CC07F-A0D2-C1FE-ABC7-67C298D06C93}" v="3" dt="2023-05-25T16:09:29.447"/>
    <p1510:client id="{59F5AE02-0A91-B042-F2B0-3DF145AD905C}" v="37" dt="2023-07-13T09:41:57.642"/>
    <p1510:client id="{6C767657-8363-404C-A18D-C02173EBBC23}" v="179" dt="2023-05-26T07:51:15.871"/>
    <p1510:client id="{7CF97F1A-9553-0BC3-6524-5F33191A078F}" v="874" dt="2023-05-25T15:58:05.273"/>
    <p1510:client id="{A28B63E3-4038-F07F-053E-44A2D920AC2C}" v="104" dt="2023-07-12T22:23:37.4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880"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notesMaster" Target="notesMasters/notesMaster1.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4.xml"/><Relationship Id="rId29" Type="http://schemas.openxmlformats.org/officeDocument/2006/relationships/slide" Target="slides/slide17.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10" Type="http://schemas.openxmlformats.org/officeDocument/2006/relationships/slideMaster" Target="slideMasters/slideMaster7.xml"/><Relationship Id="rId19" Type="http://schemas.openxmlformats.org/officeDocument/2006/relationships/slide" Target="slides/slide7.xml"/><Relationship Id="rId31" Type="http://schemas.openxmlformats.org/officeDocument/2006/relationships/slide" Target="slides/slide19.xml"/><Relationship Id="rId44"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tableStyles" Target="tableStyle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microsoft.com/office/2018/10/relationships/authors" Target="authors.xml"/><Relationship Id="rId20" Type="http://schemas.openxmlformats.org/officeDocument/2006/relationships/slide" Target="slides/slide8.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4CF96A19-2DC2-1401-CC3D-4A0152E6C13E}"/>
    <pc:docChg chg="modSld">
      <pc:chgData name="EZZINE, Hind" userId="S::ezzineh@who.int::edcab00f-6318-46e5-a4a9-188b01ee222f" providerId="AD" clId="Web-{4CF96A19-2DC2-1401-CC3D-4A0152E6C13E}" dt="2022-05-26T17:13:02.580" v="235"/>
      <pc:docMkLst>
        <pc:docMk/>
      </pc:docMkLst>
      <pc:sldChg chg="modSp">
        <pc:chgData name="EZZINE, Hind" userId="S::ezzineh@who.int::edcab00f-6318-46e5-a4a9-188b01ee222f" providerId="AD" clId="Web-{4CF96A19-2DC2-1401-CC3D-4A0152E6C13E}" dt="2022-05-26T16:51:51.745" v="1" actId="20577"/>
        <pc:sldMkLst>
          <pc:docMk/>
          <pc:sldMk cId="0" sldId="258"/>
        </pc:sldMkLst>
        <pc:spChg chg="mod">
          <ac:chgData name="EZZINE, Hind" userId="S::ezzineh@who.int::edcab00f-6318-46e5-a4a9-188b01ee222f" providerId="AD" clId="Web-{4CF96A19-2DC2-1401-CC3D-4A0152E6C13E}" dt="2022-05-26T16:51:51.745" v="1" actId="20577"/>
          <ac:spMkLst>
            <pc:docMk/>
            <pc:sldMk cId="0" sldId="258"/>
            <ac:spMk id="5" creationId="{0DB9880C-666A-EEB2-E1EA-11E5B345343E}"/>
          </ac:spMkLst>
        </pc:spChg>
      </pc:sldChg>
      <pc:sldChg chg="modSp addCm modCm">
        <pc:chgData name="EZZINE, Hind" userId="S::ezzineh@who.int::edcab00f-6318-46e5-a4a9-188b01ee222f" providerId="AD" clId="Web-{4CF96A19-2DC2-1401-CC3D-4A0152E6C13E}" dt="2022-05-26T16:58:58.277" v="6"/>
        <pc:sldMkLst>
          <pc:docMk/>
          <pc:sldMk cId="0" sldId="271"/>
        </pc:sldMkLst>
        <pc:spChg chg="mod">
          <ac:chgData name="EZZINE, Hind" userId="S::ezzineh@who.int::edcab00f-6318-46e5-a4a9-188b01ee222f" providerId="AD" clId="Web-{4CF96A19-2DC2-1401-CC3D-4A0152E6C13E}" dt="2022-05-26T16:57:44.806" v="5" actId="20577"/>
          <ac:spMkLst>
            <pc:docMk/>
            <pc:sldMk cId="0" sldId="271"/>
            <ac:spMk id="3" creationId="{4E66D255-497F-5C02-DE70-ECACB671631D}"/>
          </ac:spMkLst>
        </pc:spChg>
      </pc:sldChg>
      <pc:sldChg chg="addSp delSp modSp mod modShow">
        <pc:chgData name="EZZINE, Hind" userId="S::ezzineh@who.int::edcab00f-6318-46e5-a4a9-188b01ee222f" providerId="AD" clId="Web-{4CF96A19-2DC2-1401-CC3D-4A0152E6C13E}" dt="2022-05-26T17:13:02.580" v="235"/>
        <pc:sldMkLst>
          <pc:docMk/>
          <pc:sldMk cId="0" sldId="273"/>
        </pc:sldMkLst>
        <pc:spChg chg="add del mod">
          <ac:chgData name="EZZINE, Hind" userId="S::ezzineh@who.int::edcab00f-6318-46e5-a4a9-188b01ee222f" providerId="AD" clId="Web-{4CF96A19-2DC2-1401-CC3D-4A0152E6C13E}" dt="2022-05-26T17:06:18.304" v="158"/>
          <ac:spMkLst>
            <pc:docMk/>
            <pc:sldMk cId="0" sldId="273"/>
            <ac:spMk id="2" creationId="{74760252-6131-DD96-BD84-D883498BFB7C}"/>
          </ac:spMkLst>
        </pc:spChg>
        <pc:spChg chg="mod">
          <ac:chgData name="EZZINE, Hind" userId="S::ezzineh@who.int::edcab00f-6318-46e5-a4a9-188b01ee222f" providerId="AD" clId="Web-{4CF96A19-2DC2-1401-CC3D-4A0152E6C13E}" dt="2022-05-26T17:06:22.913" v="159" actId="14100"/>
          <ac:spMkLst>
            <pc:docMk/>
            <pc:sldMk cId="0" sldId="273"/>
            <ac:spMk id="3" creationId="{C8B3C09E-AF46-CA95-80F3-234882D507E1}"/>
          </ac:spMkLst>
        </pc:spChg>
        <pc:spChg chg="add del mod">
          <ac:chgData name="EZZINE, Hind" userId="S::ezzineh@who.int::edcab00f-6318-46e5-a4a9-188b01ee222f" providerId="AD" clId="Web-{4CF96A19-2DC2-1401-CC3D-4A0152E6C13E}" dt="2022-05-26T17:06:14.944" v="157"/>
          <ac:spMkLst>
            <pc:docMk/>
            <pc:sldMk cId="0" sldId="273"/>
            <ac:spMk id="4" creationId="{7A7A1EFE-64D8-7768-24F0-0FBBC2ABE256}"/>
          </ac:spMkLst>
        </pc:spChg>
        <pc:spChg chg="add mod">
          <ac:chgData name="EZZINE, Hind" userId="S::ezzineh@who.int::edcab00f-6318-46e5-a4a9-188b01ee222f" providerId="AD" clId="Web-{4CF96A19-2DC2-1401-CC3D-4A0152E6C13E}" dt="2022-05-26T17:07:29.602" v="168" actId="1076"/>
          <ac:spMkLst>
            <pc:docMk/>
            <pc:sldMk cId="0" sldId="273"/>
            <ac:spMk id="5" creationId="{8A70E3D2-01A4-E291-A4F0-407E926A3355}"/>
          </ac:spMkLst>
        </pc:spChg>
        <pc:spChg chg="add mod">
          <ac:chgData name="EZZINE, Hind" userId="S::ezzineh@who.int::edcab00f-6318-46e5-a4a9-188b01ee222f" providerId="AD" clId="Web-{4CF96A19-2DC2-1401-CC3D-4A0152E6C13E}" dt="2022-05-26T17:09:29.199" v="180" actId="1076"/>
          <ac:spMkLst>
            <pc:docMk/>
            <pc:sldMk cId="0" sldId="273"/>
            <ac:spMk id="6" creationId="{EB9BFDE9-3323-9E73-5BD3-4B9B69079C0E}"/>
          </ac:spMkLst>
        </pc:spChg>
        <pc:spChg chg="add mod">
          <ac:chgData name="EZZINE, Hind" userId="S::ezzineh@who.int::edcab00f-6318-46e5-a4a9-188b01ee222f" providerId="AD" clId="Web-{4CF96A19-2DC2-1401-CC3D-4A0152E6C13E}" dt="2022-05-26T17:07:40.306" v="170" actId="20577"/>
          <ac:spMkLst>
            <pc:docMk/>
            <pc:sldMk cId="0" sldId="273"/>
            <ac:spMk id="7" creationId="{A5237EBF-FDA8-69C7-7FFB-4C3A4D81AEAD}"/>
          </ac:spMkLst>
        </pc:spChg>
        <pc:spChg chg="add mod">
          <ac:chgData name="EZZINE, Hind" userId="S::ezzineh@who.int::edcab00f-6318-46e5-a4a9-188b01ee222f" providerId="AD" clId="Web-{4CF96A19-2DC2-1401-CC3D-4A0152E6C13E}" dt="2022-05-26T17:09:21.074" v="179" actId="1076"/>
          <ac:spMkLst>
            <pc:docMk/>
            <pc:sldMk cId="0" sldId="273"/>
            <ac:spMk id="9" creationId="{7A24E4CC-AAED-98DA-19D8-A423A0D40020}"/>
          </ac:spMkLst>
        </pc:spChg>
        <pc:spChg chg="add mod">
          <ac:chgData name="EZZINE, Hind" userId="S::ezzineh@who.int::edcab00f-6318-46e5-a4a9-188b01ee222f" providerId="AD" clId="Web-{4CF96A19-2DC2-1401-CC3D-4A0152E6C13E}" dt="2022-05-26T17:10:11.122" v="197" actId="1076"/>
          <ac:spMkLst>
            <pc:docMk/>
            <pc:sldMk cId="0" sldId="273"/>
            <ac:spMk id="10" creationId="{9E653C9C-9717-407D-E23E-C080A3281C85}"/>
          </ac:spMkLst>
        </pc:spChg>
        <pc:spChg chg="add mod">
          <ac:chgData name="EZZINE, Hind" userId="S::ezzineh@who.int::edcab00f-6318-46e5-a4a9-188b01ee222f" providerId="AD" clId="Web-{4CF96A19-2DC2-1401-CC3D-4A0152E6C13E}" dt="2022-05-26T17:10:11.122" v="198" actId="1076"/>
          <ac:spMkLst>
            <pc:docMk/>
            <pc:sldMk cId="0" sldId="273"/>
            <ac:spMk id="11" creationId="{86809A2E-71A2-0010-947A-252F8719A0B0}"/>
          </ac:spMkLst>
        </pc:spChg>
        <pc:spChg chg="add mod">
          <ac:chgData name="EZZINE, Hind" userId="S::ezzineh@who.int::edcab00f-6318-46e5-a4a9-188b01ee222f" providerId="AD" clId="Web-{4CF96A19-2DC2-1401-CC3D-4A0152E6C13E}" dt="2022-05-26T17:10:01.981" v="195" actId="1076"/>
          <ac:spMkLst>
            <pc:docMk/>
            <pc:sldMk cId="0" sldId="273"/>
            <ac:spMk id="12" creationId="{2F4DC0DE-BEB6-0A9F-A007-1E0151D91881}"/>
          </ac:spMkLst>
        </pc:spChg>
        <pc:spChg chg="add mod">
          <ac:chgData name="EZZINE, Hind" userId="S::ezzineh@who.int::edcab00f-6318-46e5-a4a9-188b01ee222f" providerId="AD" clId="Web-{4CF96A19-2DC2-1401-CC3D-4A0152E6C13E}" dt="2022-05-26T17:10:01.981" v="196" actId="1076"/>
          <ac:spMkLst>
            <pc:docMk/>
            <pc:sldMk cId="0" sldId="273"/>
            <ac:spMk id="13" creationId="{3B61FF40-79E3-C94A-86B3-0A8722829543}"/>
          </ac:spMkLst>
        </pc:spChg>
        <pc:spChg chg="add mod">
          <ac:chgData name="EZZINE, Hind" userId="S::ezzineh@who.int::edcab00f-6318-46e5-a4a9-188b01ee222f" providerId="AD" clId="Web-{4CF96A19-2DC2-1401-CC3D-4A0152E6C13E}" dt="2022-05-26T17:10:38.951" v="229" actId="1076"/>
          <ac:spMkLst>
            <pc:docMk/>
            <pc:sldMk cId="0" sldId="273"/>
            <ac:spMk id="14" creationId="{E8E35A49-54BA-0542-8CED-790E699EAF87}"/>
          </ac:spMkLst>
        </pc:spChg>
        <pc:spChg chg="add mod">
          <ac:chgData name="EZZINE, Hind" userId="S::ezzineh@who.int::edcab00f-6318-46e5-a4a9-188b01ee222f" providerId="AD" clId="Web-{4CF96A19-2DC2-1401-CC3D-4A0152E6C13E}" dt="2022-05-26T17:10:38.967" v="230" actId="1076"/>
          <ac:spMkLst>
            <pc:docMk/>
            <pc:sldMk cId="0" sldId="273"/>
            <ac:spMk id="15" creationId="{E0790352-4D8E-89A3-2B44-457DD41AA46E}"/>
          </ac:spMkLst>
        </pc:spChg>
        <pc:spChg chg="add mod">
          <ac:chgData name="EZZINE, Hind" userId="S::ezzineh@who.int::edcab00f-6318-46e5-a4a9-188b01ee222f" providerId="AD" clId="Web-{4CF96A19-2DC2-1401-CC3D-4A0152E6C13E}" dt="2022-05-26T17:10:38.967" v="231" actId="1076"/>
          <ac:spMkLst>
            <pc:docMk/>
            <pc:sldMk cId="0" sldId="273"/>
            <ac:spMk id="16" creationId="{3838DDC7-3A03-9275-C649-4D19341B0136}"/>
          </ac:spMkLst>
        </pc:spChg>
        <pc:spChg chg="add mod">
          <ac:chgData name="EZZINE, Hind" userId="S::ezzineh@who.int::edcab00f-6318-46e5-a4a9-188b01ee222f" providerId="AD" clId="Web-{4CF96A19-2DC2-1401-CC3D-4A0152E6C13E}" dt="2022-05-26T17:10:38.982" v="232" actId="1076"/>
          <ac:spMkLst>
            <pc:docMk/>
            <pc:sldMk cId="0" sldId="273"/>
            <ac:spMk id="17" creationId="{5D237E2D-6DAB-1E7C-CF8D-26D4C55D96AF}"/>
          </ac:spMkLst>
        </pc:spChg>
        <pc:spChg chg="add mod">
          <ac:chgData name="EZZINE, Hind" userId="S::ezzineh@who.int::edcab00f-6318-46e5-a4a9-188b01ee222f" providerId="AD" clId="Web-{4CF96A19-2DC2-1401-CC3D-4A0152E6C13E}" dt="2022-05-26T17:10:38.982" v="233" actId="1076"/>
          <ac:spMkLst>
            <pc:docMk/>
            <pc:sldMk cId="0" sldId="273"/>
            <ac:spMk id="18" creationId="{D95B1F6A-A9DF-CAF7-CD6D-5422BD593E52}"/>
          </ac:spMkLst>
        </pc:spChg>
        <pc:spChg chg="add mod">
          <ac:chgData name="EZZINE, Hind" userId="S::ezzineh@who.int::edcab00f-6318-46e5-a4a9-188b01ee222f" providerId="AD" clId="Web-{4CF96A19-2DC2-1401-CC3D-4A0152E6C13E}" dt="2022-05-26T17:10:38.998" v="234" actId="1076"/>
          <ac:spMkLst>
            <pc:docMk/>
            <pc:sldMk cId="0" sldId="273"/>
            <ac:spMk id="19" creationId="{C5FD0C27-9C37-03BA-34D7-5B2CCDCE9895}"/>
          </ac:spMkLst>
        </pc:spChg>
      </pc:sldChg>
    </pc:docChg>
  </pc:docChgLst>
  <pc:docChgLst>
    <pc:chgData name="GOMEZ, Paula" userId="S::gomezp@who.int::c93cf399-3ed7-4230-9282-8831e3fe5ae7" providerId="AD" clId="Web-{31C8ED19-572D-7E9F-7351-D2D75F95785B}"/>
    <pc:docChg chg="addSld delSld modSld sldOrd addMainMaster">
      <pc:chgData name="GOMEZ, Paula" userId="S::gomezp@who.int::c93cf399-3ed7-4230-9282-8831e3fe5ae7" providerId="AD" clId="Web-{31C8ED19-572D-7E9F-7351-D2D75F95785B}" dt="2022-05-23T17:21:02.653" v="697" actId="20577"/>
      <pc:docMkLst>
        <pc:docMk/>
      </pc:docMkLst>
      <pc:sldChg chg="modSp">
        <pc:chgData name="GOMEZ, Paula" userId="S::gomezp@who.int::c93cf399-3ed7-4230-9282-8831e3fe5ae7" providerId="AD" clId="Web-{31C8ED19-572D-7E9F-7351-D2D75F95785B}" dt="2022-05-23T17:14:54.861" v="605" actId="20577"/>
        <pc:sldMkLst>
          <pc:docMk/>
          <pc:sldMk cId="0" sldId="257"/>
        </pc:sldMkLst>
        <pc:spChg chg="mod">
          <ac:chgData name="GOMEZ, Paula" userId="S::gomezp@who.int::c93cf399-3ed7-4230-9282-8831e3fe5ae7" providerId="AD" clId="Web-{31C8ED19-572D-7E9F-7351-D2D75F95785B}" dt="2022-05-23T17:14:41.360" v="594" actId="20577"/>
          <ac:spMkLst>
            <pc:docMk/>
            <pc:sldMk cId="0" sldId="257"/>
            <ac:spMk id="15363" creationId="{674FA506-0FB8-3E39-78A9-CC8B7BC1B2BA}"/>
          </ac:spMkLst>
        </pc:spChg>
        <pc:spChg chg="mod">
          <ac:chgData name="GOMEZ, Paula" userId="S::gomezp@who.int::c93cf399-3ed7-4230-9282-8831e3fe5ae7" providerId="AD" clId="Web-{31C8ED19-572D-7E9F-7351-D2D75F95785B}" dt="2022-05-23T17:14:54.861" v="605" actId="20577"/>
          <ac:spMkLst>
            <pc:docMk/>
            <pc:sldMk cId="0" sldId="257"/>
            <ac:spMk id="15364" creationId="{E4AE8DF4-D860-8255-E809-D177418C8242}"/>
          </ac:spMkLst>
        </pc:spChg>
      </pc:sldChg>
      <pc:sldChg chg="modSp">
        <pc:chgData name="GOMEZ, Paula" userId="S::gomezp@who.int::c93cf399-3ed7-4230-9282-8831e3fe5ae7" providerId="AD" clId="Web-{31C8ED19-572D-7E9F-7351-D2D75F95785B}" dt="2022-05-23T16:58:08.518" v="419" actId="20577"/>
        <pc:sldMkLst>
          <pc:docMk/>
          <pc:sldMk cId="0" sldId="258"/>
        </pc:sldMkLst>
        <pc:spChg chg="mod">
          <ac:chgData name="GOMEZ, Paula" userId="S::gomezp@who.int::c93cf399-3ed7-4230-9282-8831e3fe5ae7" providerId="AD" clId="Web-{31C8ED19-572D-7E9F-7351-D2D75F95785B}" dt="2022-05-23T16:58:08.518" v="419" actId="20577"/>
          <ac:spMkLst>
            <pc:docMk/>
            <pc:sldMk cId="0" sldId="258"/>
            <ac:spMk id="5" creationId="{0DB9880C-666A-EEB2-E1EA-11E5B345343E}"/>
          </ac:spMkLst>
        </pc:spChg>
      </pc:sldChg>
      <pc:sldChg chg="modSp">
        <pc:chgData name="GOMEZ, Paula" userId="S::gomezp@who.int::c93cf399-3ed7-4230-9282-8831e3fe5ae7" providerId="AD" clId="Web-{31C8ED19-572D-7E9F-7351-D2D75F95785B}" dt="2022-05-23T16:31:00.720" v="19" actId="20577"/>
        <pc:sldMkLst>
          <pc:docMk/>
          <pc:sldMk cId="0" sldId="268"/>
        </pc:sldMkLst>
        <pc:spChg chg="mod">
          <ac:chgData name="GOMEZ, Paula" userId="S::gomezp@who.int::c93cf399-3ed7-4230-9282-8831e3fe5ae7" providerId="AD" clId="Web-{31C8ED19-572D-7E9F-7351-D2D75F95785B}" dt="2022-05-23T16:31:00.720" v="19" actId="20577"/>
          <ac:spMkLst>
            <pc:docMk/>
            <pc:sldMk cId="0" sldId="268"/>
            <ac:spMk id="3" creationId="{61D32825-D281-2BF4-623E-476416F8CBC1}"/>
          </ac:spMkLst>
        </pc:spChg>
        <pc:spChg chg="mod">
          <ac:chgData name="GOMEZ, Paula" userId="S::gomezp@who.int::c93cf399-3ed7-4230-9282-8831e3fe5ae7" providerId="AD" clId="Web-{31C8ED19-572D-7E9F-7351-D2D75F95785B}" dt="2022-05-23T16:30:32.579" v="15"/>
          <ac:spMkLst>
            <pc:docMk/>
            <pc:sldMk cId="0" sldId="268"/>
            <ac:spMk id="4" creationId="{9D46F450-F2E0-8571-6C3B-5B0F02B31D5A}"/>
          </ac:spMkLst>
        </pc:spChg>
      </pc:sldChg>
      <pc:sldChg chg="delSp modSp delAnim">
        <pc:chgData name="GOMEZ, Paula" userId="S::gomezp@who.int::c93cf399-3ed7-4230-9282-8831e3fe5ae7" providerId="AD" clId="Web-{31C8ED19-572D-7E9F-7351-D2D75F95785B}" dt="2022-05-23T16:32:28.598" v="47" actId="20577"/>
        <pc:sldMkLst>
          <pc:docMk/>
          <pc:sldMk cId="0" sldId="269"/>
        </pc:sldMkLst>
        <pc:spChg chg="mod">
          <ac:chgData name="GOMEZ, Paula" userId="S::gomezp@who.int::c93cf399-3ed7-4230-9282-8831e3fe5ae7" providerId="AD" clId="Web-{31C8ED19-572D-7E9F-7351-D2D75F95785B}" dt="2022-05-23T16:32:28.598" v="47" actId="20577"/>
          <ac:spMkLst>
            <pc:docMk/>
            <pc:sldMk cId="0" sldId="269"/>
            <ac:spMk id="2" creationId="{36061F4F-D4D1-2186-7FA1-FB220A2D6A3D}"/>
          </ac:spMkLst>
        </pc:spChg>
        <pc:spChg chg="del mod">
          <ac:chgData name="GOMEZ, Paula" userId="S::gomezp@who.int::c93cf399-3ed7-4230-9282-8831e3fe5ae7" providerId="AD" clId="Web-{31C8ED19-572D-7E9F-7351-D2D75F95785B}" dt="2022-05-23T16:31:57.909" v="28"/>
          <ac:spMkLst>
            <pc:docMk/>
            <pc:sldMk cId="0" sldId="269"/>
            <ac:spMk id="3" creationId="{BC7223F7-9C46-A72A-8199-A18CFFD69B75}"/>
          </ac:spMkLst>
        </pc:spChg>
      </pc:sldChg>
      <pc:sldChg chg="modSp">
        <pc:chgData name="GOMEZ, Paula" userId="S::gomezp@who.int::c93cf399-3ed7-4230-9282-8831e3fe5ae7" providerId="AD" clId="Web-{31C8ED19-572D-7E9F-7351-D2D75F95785B}" dt="2022-05-23T17:10:03.899" v="580" actId="20577"/>
        <pc:sldMkLst>
          <pc:docMk/>
          <pc:sldMk cId="0" sldId="270"/>
        </pc:sldMkLst>
        <pc:spChg chg="mod">
          <ac:chgData name="GOMEZ, Paula" userId="S::gomezp@who.int::c93cf399-3ed7-4230-9282-8831e3fe5ae7" providerId="AD" clId="Web-{31C8ED19-572D-7E9F-7351-D2D75F95785B}" dt="2022-05-23T17:10:03.899" v="580" actId="20577"/>
          <ac:spMkLst>
            <pc:docMk/>
            <pc:sldMk cId="0" sldId="270"/>
            <ac:spMk id="3" creationId="{9F0062D0-98AC-2FB6-2591-DC3BE40895DA}"/>
          </ac:spMkLst>
        </pc:spChg>
        <pc:spChg chg="mod">
          <ac:chgData name="GOMEZ, Paula" userId="S::gomezp@who.int::c93cf399-3ed7-4230-9282-8831e3fe5ae7" providerId="AD" clId="Web-{31C8ED19-572D-7E9F-7351-D2D75F95785B}" dt="2022-05-23T16:33:25.256" v="55" actId="20577"/>
          <ac:spMkLst>
            <pc:docMk/>
            <pc:sldMk cId="0" sldId="270"/>
            <ac:spMk id="19458" creationId="{DACEA7DE-361E-FF67-4553-A8D2F30CF0C8}"/>
          </ac:spMkLst>
        </pc:spChg>
      </pc:sldChg>
      <pc:sldChg chg="addSp delSp modSp addAnim delAnim">
        <pc:chgData name="GOMEZ, Paula" userId="S::gomezp@who.int::c93cf399-3ed7-4230-9282-8831e3fe5ae7" providerId="AD" clId="Web-{31C8ED19-572D-7E9F-7351-D2D75F95785B}" dt="2022-05-23T17:20:32.667" v="690" actId="1076"/>
        <pc:sldMkLst>
          <pc:docMk/>
          <pc:sldMk cId="0" sldId="271"/>
        </pc:sldMkLst>
        <pc:spChg chg="add">
          <ac:chgData name="GOMEZ, Paula" userId="S::gomezp@who.int::c93cf399-3ed7-4230-9282-8831e3fe5ae7" providerId="AD" clId="Web-{31C8ED19-572D-7E9F-7351-D2D75F95785B}" dt="2022-05-23T17:16:57.255" v="640"/>
          <ac:spMkLst>
            <pc:docMk/>
            <pc:sldMk cId="0" sldId="271"/>
            <ac:spMk id="2" creationId="{FFDE8331-1755-BE90-46D1-40C63F7B245E}"/>
          </ac:spMkLst>
        </pc:spChg>
        <pc:spChg chg="mod">
          <ac:chgData name="GOMEZ, Paula" userId="S::gomezp@who.int::c93cf399-3ed7-4230-9282-8831e3fe5ae7" providerId="AD" clId="Web-{31C8ED19-572D-7E9F-7351-D2D75F95785B}" dt="2022-05-23T17:18:54.211" v="666" actId="20577"/>
          <ac:spMkLst>
            <pc:docMk/>
            <pc:sldMk cId="0" sldId="271"/>
            <ac:spMk id="3" creationId="{4E66D255-497F-5C02-DE70-ECACB671631D}"/>
          </ac:spMkLst>
        </pc:spChg>
        <pc:spChg chg="add">
          <ac:chgData name="GOMEZ, Paula" userId="S::gomezp@who.int::c93cf399-3ed7-4230-9282-8831e3fe5ae7" providerId="AD" clId="Web-{31C8ED19-572D-7E9F-7351-D2D75F95785B}" dt="2022-05-23T17:16:57.270" v="641"/>
          <ac:spMkLst>
            <pc:docMk/>
            <pc:sldMk cId="0" sldId="271"/>
            <ac:spMk id="5" creationId="{88EFE149-7821-47B6-55C3-E8ED86EE07E6}"/>
          </ac:spMkLst>
        </pc:spChg>
        <pc:spChg chg="add mod">
          <ac:chgData name="GOMEZ, Paula" userId="S::gomezp@who.int::c93cf399-3ed7-4230-9282-8831e3fe5ae7" providerId="AD" clId="Web-{31C8ED19-572D-7E9F-7351-D2D75F95785B}" dt="2022-05-23T17:19:55.198" v="669" actId="1076"/>
          <ac:spMkLst>
            <pc:docMk/>
            <pc:sldMk cId="0" sldId="271"/>
            <ac:spMk id="7" creationId="{B8273C65-29E0-0A46-183B-DC3DCEA65825}"/>
          </ac:spMkLst>
        </pc:spChg>
        <pc:spChg chg="add mod">
          <ac:chgData name="GOMEZ, Paula" userId="S::gomezp@who.int::c93cf399-3ed7-4230-9282-8831e3fe5ae7" providerId="AD" clId="Web-{31C8ED19-572D-7E9F-7351-D2D75F95785B}" dt="2022-05-23T17:20:00.604" v="670" actId="1076"/>
          <ac:spMkLst>
            <pc:docMk/>
            <pc:sldMk cId="0" sldId="271"/>
            <ac:spMk id="9" creationId="{6BB9F4BA-CBC0-01DC-3A95-AE5ADC779410}"/>
          </ac:spMkLst>
        </pc:spChg>
        <pc:spChg chg="add mod">
          <ac:chgData name="GOMEZ, Paula" userId="S::gomezp@who.int::c93cf399-3ed7-4230-9282-8831e3fe5ae7" providerId="AD" clId="Web-{31C8ED19-572D-7E9F-7351-D2D75F95785B}" dt="2022-05-23T17:20:16.558" v="678" actId="1076"/>
          <ac:spMkLst>
            <pc:docMk/>
            <pc:sldMk cId="0" sldId="271"/>
            <ac:spMk id="11" creationId="{6AAC3FC0-6836-ECBF-95C7-441494C43134}"/>
          </ac:spMkLst>
        </pc:spChg>
        <pc:spChg chg="add mod">
          <ac:chgData name="GOMEZ, Paula" userId="S::gomezp@who.int::c93cf399-3ed7-4230-9282-8831e3fe5ae7" providerId="AD" clId="Web-{31C8ED19-572D-7E9F-7351-D2D75F95785B}" dt="2022-05-23T17:19:44.010" v="667" actId="1076"/>
          <ac:spMkLst>
            <pc:docMk/>
            <pc:sldMk cId="0" sldId="271"/>
            <ac:spMk id="13" creationId="{E03C599D-1D71-A907-AE1F-03C11E292D1A}"/>
          </ac:spMkLst>
        </pc:spChg>
        <pc:spChg chg="add mod">
          <ac:chgData name="GOMEZ, Paula" userId="S::gomezp@who.int::c93cf399-3ed7-4230-9282-8831e3fe5ae7" providerId="AD" clId="Web-{31C8ED19-572D-7E9F-7351-D2D75F95785B}" dt="2022-05-23T17:19:51.151" v="668" actId="1076"/>
          <ac:spMkLst>
            <pc:docMk/>
            <pc:sldMk cId="0" sldId="271"/>
            <ac:spMk id="15" creationId="{15C32FFC-F8EC-EB89-3478-07F3EA28495F}"/>
          </ac:spMkLst>
        </pc:spChg>
        <pc:spChg chg="add del">
          <ac:chgData name="GOMEZ, Paula" userId="S::gomezp@who.int::c93cf399-3ed7-4230-9282-8831e3fe5ae7" providerId="AD" clId="Web-{31C8ED19-572D-7E9F-7351-D2D75F95785B}" dt="2022-05-23T17:20:09.917" v="677"/>
          <ac:spMkLst>
            <pc:docMk/>
            <pc:sldMk cId="0" sldId="271"/>
            <ac:spMk id="17" creationId="{A898273B-4263-F50D-DC74-28654A97F780}"/>
          </ac:spMkLst>
        </pc:spChg>
        <pc:spChg chg="add del">
          <ac:chgData name="GOMEZ, Paula" userId="S::gomezp@who.int::c93cf399-3ed7-4230-9282-8831e3fe5ae7" providerId="AD" clId="Web-{31C8ED19-572D-7E9F-7351-D2D75F95785B}" dt="2022-05-23T17:20:09.917" v="676"/>
          <ac:spMkLst>
            <pc:docMk/>
            <pc:sldMk cId="0" sldId="271"/>
            <ac:spMk id="19" creationId="{63A6B772-4129-46D7-3947-D92514AB5DB1}"/>
          </ac:spMkLst>
        </pc:spChg>
        <pc:spChg chg="add del">
          <ac:chgData name="GOMEZ, Paula" userId="S::gomezp@who.int::c93cf399-3ed7-4230-9282-8831e3fe5ae7" providerId="AD" clId="Web-{31C8ED19-572D-7E9F-7351-D2D75F95785B}" dt="2022-05-23T17:20:09.917" v="675"/>
          <ac:spMkLst>
            <pc:docMk/>
            <pc:sldMk cId="0" sldId="271"/>
            <ac:spMk id="21" creationId="{CE295191-C421-2AAC-DC96-AE46E27571FB}"/>
          </ac:spMkLst>
        </pc:spChg>
        <pc:spChg chg="add del">
          <ac:chgData name="GOMEZ, Paula" userId="S::gomezp@who.int::c93cf399-3ed7-4230-9282-8831e3fe5ae7" providerId="AD" clId="Web-{31C8ED19-572D-7E9F-7351-D2D75F95785B}" dt="2022-05-23T17:20:09.917" v="674"/>
          <ac:spMkLst>
            <pc:docMk/>
            <pc:sldMk cId="0" sldId="271"/>
            <ac:spMk id="23" creationId="{F12AC54E-4D08-6A0B-9C06-1C83D9062F8D}"/>
          </ac:spMkLst>
        </pc:spChg>
        <pc:spChg chg="add del">
          <ac:chgData name="GOMEZ, Paula" userId="S::gomezp@who.int::c93cf399-3ed7-4230-9282-8831e3fe5ae7" providerId="AD" clId="Web-{31C8ED19-572D-7E9F-7351-D2D75F95785B}" dt="2022-05-23T17:20:09.917" v="673"/>
          <ac:spMkLst>
            <pc:docMk/>
            <pc:sldMk cId="0" sldId="271"/>
            <ac:spMk id="25" creationId="{DCEC7F09-9835-C14D-91C8-BDAA797F1990}"/>
          </ac:spMkLst>
        </pc:spChg>
        <pc:spChg chg="add del">
          <ac:chgData name="GOMEZ, Paula" userId="S::gomezp@who.int::c93cf399-3ed7-4230-9282-8831e3fe5ae7" providerId="AD" clId="Web-{31C8ED19-572D-7E9F-7351-D2D75F95785B}" dt="2022-05-23T17:20:09.917" v="672"/>
          <ac:spMkLst>
            <pc:docMk/>
            <pc:sldMk cId="0" sldId="271"/>
            <ac:spMk id="27" creationId="{D6F89170-D121-F53D-76FD-2BB48053DA15}"/>
          </ac:spMkLst>
        </pc:spChg>
        <pc:spChg chg="add mod">
          <ac:chgData name="GOMEZ, Paula" userId="S::gomezp@who.int::c93cf399-3ed7-4230-9282-8831e3fe5ae7" providerId="AD" clId="Web-{31C8ED19-572D-7E9F-7351-D2D75F95785B}" dt="2022-05-23T17:20:32.636" v="685" actId="1076"/>
          <ac:spMkLst>
            <pc:docMk/>
            <pc:sldMk cId="0" sldId="271"/>
            <ac:spMk id="30" creationId="{A5E49211-E009-A840-BB94-706AB2335349}"/>
          </ac:spMkLst>
        </pc:spChg>
        <pc:spChg chg="add mod">
          <ac:chgData name="GOMEZ, Paula" userId="S::gomezp@who.int::c93cf399-3ed7-4230-9282-8831e3fe5ae7" providerId="AD" clId="Web-{31C8ED19-572D-7E9F-7351-D2D75F95785B}" dt="2022-05-23T17:20:32.636" v="686" actId="1076"/>
          <ac:spMkLst>
            <pc:docMk/>
            <pc:sldMk cId="0" sldId="271"/>
            <ac:spMk id="31" creationId="{BCC7B4EB-9379-B7AC-4341-BED3889249F3}"/>
          </ac:spMkLst>
        </pc:spChg>
        <pc:spChg chg="add mod">
          <ac:chgData name="GOMEZ, Paula" userId="S::gomezp@who.int::c93cf399-3ed7-4230-9282-8831e3fe5ae7" providerId="AD" clId="Web-{31C8ED19-572D-7E9F-7351-D2D75F95785B}" dt="2022-05-23T17:20:32.652" v="687" actId="1076"/>
          <ac:spMkLst>
            <pc:docMk/>
            <pc:sldMk cId="0" sldId="271"/>
            <ac:spMk id="32" creationId="{F6F3AEF4-0793-2FF9-8FB7-D3A5CCC07842}"/>
          </ac:spMkLst>
        </pc:spChg>
        <pc:spChg chg="add mod">
          <ac:chgData name="GOMEZ, Paula" userId="S::gomezp@who.int::c93cf399-3ed7-4230-9282-8831e3fe5ae7" providerId="AD" clId="Web-{31C8ED19-572D-7E9F-7351-D2D75F95785B}" dt="2022-05-23T17:20:32.652" v="688" actId="1076"/>
          <ac:spMkLst>
            <pc:docMk/>
            <pc:sldMk cId="0" sldId="271"/>
            <ac:spMk id="33" creationId="{B78328B0-FD2D-5D5A-8718-87D2A20403E0}"/>
          </ac:spMkLst>
        </pc:spChg>
        <pc:spChg chg="add mod">
          <ac:chgData name="GOMEZ, Paula" userId="S::gomezp@who.int::c93cf399-3ed7-4230-9282-8831e3fe5ae7" providerId="AD" clId="Web-{31C8ED19-572D-7E9F-7351-D2D75F95785B}" dt="2022-05-23T17:20:32.667" v="689" actId="1076"/>
          <ac:spMkLst>
            <pc:docMk/>
            <pc:sldMk cId="0" sldId="271"/>
            <ac:spMk id="34" creationId="{BAE87B9C-C5BF-D3FF-F74B-26538C301F4A}"/>
          </ac:spMkLst>
        </pc:spChg>
        <pc:spChg chg="add mod">
          <ac:chgData name="GOMEZ, Paula" userId="S::gomezp@who.int::c93cf399-3ed7-4230-9282-8831e3fe5ae7" providerId="AD" clId="Web-{31C8ED19-572D-7E9F-7351-D2D75F95785B}" dt="2022-05-23T17:20:32.667" v="690" actId="1076"/>
          <ac:spMkLst>
            <pc:docMk/>
            <pc:sldMk cId="0" sldId="271"/>
            <ac:spMk id="35" creationId="{F3354593-7414-FF33-4783-83CEBC8AF6AE}"/>
          </ac:spMkLst>
        </pc:spChg>
        <pc:spChg chg="mod">
          <ac:chgData name="GOMEZ, Paula" userId="S::gomezp@who.int::c93cf399-3ed7-4230-9282-8831e3fe5ae7" providerId="AD" clId="Web-{31C8ED19-572D-7E9F-7351-D2D75F95785B}" dt="2022-05-23T16:33:28.381" v="56" actId="20577"/>
          <ac:spMkLst>
            <pc:docMk/>
            <pc:sldMk cId="0" sldId="271"/>
            <ac:spMk id="20482" creationId="{65C1DD0F-F53A-8D01-4B14-A54E90393864}"/>
          </ac:spMkLst>
        </pc:spChg>
      </pc:sldChg>
      <pc:sldChg chg="modSp">
        <pc:chgData name="GOMEZ, Paula" userId="S::gomezp@who.int::c93cf399-3ed7-4230-9282-8831e3fe5ae7" providerId="AD" clId="Web-{31C8ED19-572D-7E9F-7351-D2D75F95785B}" dt="2022-05-23T17:21:02.653" v="697" actId="20577"/>
        <pc:sldMkLst>
          <pc:docMk/>
          <pc:sldMk cId="0" sldId="272"/>
        </pc:sldMkLst>
        <pc:spChg chg="mod">
          <ac:chgData name="GOMEZ, Paula" userId="S::gomezp@who.int::c93cf399-3ed7-4230-9282-8831e3fe5ae7" providerId="AD" clId="Web-{31C8ED19-572D-7E9F-7351-D2D75F95785B}" dt="2022-05-23T17:21:02.653" v="697" actId="20577"/>
          <ac:spMkLst>
            <pc:docMk/>
            <pc:sldMk cId="0" sldId="272"/>
            <ac:spMk id="5" creationId="{49B38A37-5829-DC55-49D9-4BBEC271B929}"/>
          </ac:spMkLst>
        </pc:spChg>
        <pc:spChg chg="mod">
          <ac:chgData name="GOMEZ, Paula" userId="S::gomezp@who.int::c93cf399-3ed7-4230-9282-8831e3fe5ae7" providerId="AD" clId="Web-{31C8ED19-572D-7E9F-7351-D2D75F95785B}" dt="2022-05-23T16:36:58.778" v="100" actId="20577"/>
          <ac:spMkLst>
            <pc:docMk/>
            <pc:sldMk cId="0" sldId="272"/>
            <ac:spMk id="21506" creationId="{C5CA630D-1F6C-5477-2964-EF5E1EA9B849}"/>
          </ac:spMkLst>
        </pc:spChg>
      </pc:sldChg>
      <pc:sldChg chg="addSp delSp modSp addAnim delAnim">
        <pc:chgData name="GOMEZ, Paula" userId="S::gomezp@who.int::c93cf399-3ed7-4230-9282-8831e3fe5ae7" providerId="AD" clId="Web-{31C8ED19-572D-7E9F-7351-D2D75F95785B}" dt="2022-05-23T16:41:49.739" v="166"/>
        <pc:sldMkLst>
          <pc:docMk/>
          <pc:sldMk cId="0" sldId="273"/>
        </pc:sldMkLst>
        <pc:spChg chg="add del">
          <ac:chgData name="GOMEZ, Paula" userId="S::gomezp@who.int::c93cf399-3ed7-4230-9282-8831e3fe5ae7" providerId="AD" clId="Web-{31C8ED19-572D-7E9F-7351-D2D75F95785B}" dt="2022-05-23T16:41:49.739" v="166"/>
          <ac:spMkLst>
            <pc:docMk/>
            <pc:sldMk cId="0" sldId="273"/>
            <ac:spMk id="2" creationId="{2A092544-081C-F409-0A8C-82FC486F6860}"/>
          </ac:spMkLst>
        </pc:spChg>
        <pc:spChg chg="mod">
          <ac:chgData name="GOMEZ, Paula" userId="S::gomezp@who.int::c93cf399-3ed7-4230-9282-8831e3fe5ae7" providerId="AD" clId="Web-{31C8ED19-572D-7E9F-7351-D2D75F95785B}" dt="2022-05-23T16:40:15.440" v="143" actId="20577"/>
          <ac:spMkLst>
            <pc:docMk/>
            <pc:sldMk cId="0" sldId="273"/>
            <ac:spMk id="3" creationId="{C8B3C09E-AF46-CA95-80F3-234882D507E1}"/>
          </ac:spMkLst>
        </pc:spChg>
        <pc:spChg chg="mod">
          <ac:chgData name="GOMEZ, Paula" userId="S::gomezp@who.int::c93cf399-3ed7-4230-9282-8831e3fe5ae7" providerId="AD" clId="Web-{31C8ED19-572D-7E9F-7351-D2D75F95785B}" dt="2022-05-23T16:37:05.575" v="101" actId="20577"/>
          <ac:spMkLst>
            <pc:docMk/>
            <pc:sldMk cId="0" sldId="273"/>
            <ac:spMk id="23554" creationId="{EC3BC31F-5D47-B565-998A-3A843B270470}"/>
          </ac:spMkLst>
        </pc:spChg>
      </pc:sldChg>
      <pc:sldChg chg="modSp">
        <pc:chgData name="GOMEZ, Paula" userId="S::gomezp@who.int::c93cf399-3ed7-4230-9282-8831e3fe5ae7" providerId="AD" clId="Web-{31C8ED19-572D-7E9F-7351-D2D75F95785B}" dt="2022-05-23T16:41:36.692" v="164" actId="20577"/>
        <pc:sldMkLst>
          <pc:docMk/>
          <pc:sldMk cId="0" sldId="275"/>
        </pc:sldMkLst>
        <pc:spChg chg="mod">
          <ac:chgData name="GOMEZ, Paula" userId="S::gomezp@who.int::c93cf399-3ed7-4230-9282-8831e3fe5ae7" providerId="AD" clId="Web-{31C8ED19-572D-7E9F-7351-D2D75F95785B}" dt="2022-05-23T16:41:36.692" v="164" actId="20577"/>
          <ac:spMkLst>
            <pc:docMk/>
            <pc:sldMk cId="0" sldId="275"/>
            <ac:spMk id="3" creationId="{5DBAF199-5664-ADC1-A28C-B3674799AFCD}"/>
          </ac:spMkLst>
        </pc:spChg>
      </pc:sldChg>
      <pc:sldChg chg="delSp modSp">
        <pc:chgData name="GOMEZ, Paula" userId="S::gomezp@who.int::c93cf399-3ed7-4230-9282-8831e3fe5ae7" providerId="AD" clId="Web-{31C8ED19-572D-7E9F-7351-D2D75F95785B}" dt="2022-05-23T16:52:56.228" v="356" actId="20577"/>
        <pc:sldMkLst>
          <pc:docMk/>
          <pc:sldMk cId="0" sldId="276"/>
        </pc:sldMkLst>
        <pc:spChg chg="mod">
          <ac:chgData name="GOMEZ, Paula" userId="S::gomezp@who.int::c93cf399-3ed7-4230-9282-8831e3fe5ae7" providerId="AD" clId="Web-{31C8ED19-572D-7E9F-7351-D2D75F95785B}" dt="2022-05-23T16:52:56.228" v="356" actId="20577"/>
          <ac:spMkLst>
            <pc:docMk/>
            <pc:sldMk cId="0" sldId="276"/>
            <ac:spMk id="29698" creationId="{F8D33047-036E-8599-F6A7-C364B825DCA7}"/>
          </ac:spMkLst>
        </pc:spChg>
        <pc:spChg chg="del">
          <ac:chgData name="GOMEZ, Paula" userId="S::gomezp@who.int::c93cf399-3ed7-4230-9282-8831e3fe5ae7" providerId="AD" clId="Web-{31C8ED19-572D-7E9F-7351-D2D75F95785B}" dt="2022-05-23T16:52:40.384" v="352"/>
          <ac:spMkLst>
            <pc:docMk/>
            <pc:sldMk cId="0" sldId="276"/>
            <ac:spMk id="29699" creationId="{ECDB5A31-0C2B-101C-8C06-103A2DB147C2}"/>
          </ac:spMkLst>
        </pc:spChg>
      </pc:sldChg>
      <pc:sldChg chg="modSp">
        <pc:chgData name="GOMEZ, Paula" userId="S::gomezp@who.int::c93cf399-3ed7-4230-9282-8831e3fe5ae7" providerId="AD" clId="Web-{31C8ED19-572D-7E9F-7351-D2D75F95785B}" dt="2022-05-23T16:53:11.666" v="360" actId="20577"/>
        <pc:sldMkLst>
          <pc:docMk/>
          <pc:sldMk cId="0" sldId="277"/>
        </pc:sldMkLst>
        <pc:spChg chg="mod">
          <ac:chgData name="GOMEZ, Paula" userId="S::gomezp@who.int::c93cf399-3ed7-4230-9282-8831e3fe5ae7" providerId="AD" clId="Web-{31C8ED19-572D-7E9F-7351-D2D75F95785B}" dt="2022-05-23T16:53:11.666" v="360" actId="20577"/>
          <ac:spMkLst>
            <pc:docMk/>
            <pc:sldMk cId="0" sldId="277"/>
            <ac:spMk id="3" creationId="{2BC03143-96EF-AF33-2F02-5AE28D3EAA70}"/>
          </ac:spMkLst>
        </pc:spChg>
      </pc:sldChg>
      <pc:sldChg chg="modSp del">
        <pc:chgData name="GOMEZ, Paula" userId="S::gomezp@who.int::c93cf399-3ed7-4230-9282-8831e3fe5ae7" providerId="AD" clId="Web-{31C8ED19-572D-7E9F-7351-D2D75F95785B}" dt="2022-05-23T16:57:31.658" v="410"/>
        <pc:sldMkLst>
          <pc:docMk/>
          <pc:sldMk cId="0" sldId="281"/>
        </pc:sldMkLst>
        <pc:spChg chg="mod">
          <ac:chgData name="GOMEZ, Paula" userId="S::gomezp@who.int::c93cf399-3ed7-4230-9282-8831e3fe5ae7" providerId="AD" clId="Web-{31C8ED19-572D-7E9F-7351-D2D75F95785B}" dt="2022-05-23T16:53:16.197" v="362" actId="20577"/>
          <ac:spMkLst>
            <pc:docMk/>
            <pc:sldMk cId="0" sldId="281"/>
            <ac:spMk id="31746" creationId="{DA06BF06-5E06-4F63-FA9B-63B0064B6665}"/>
          </ac:spMkLst>
        </pc:spChg>
      </pc:sldChg>
      <pc:sldChg chg="delSp modSp del">
        <pc:chgData name="GOMEZ, Paula" userId="S::gomezp@who.int::c93cf399-3ed7-4230-9282-8831e3fe5ae7" providerId="AD" clId="Web-{31C8ED19-572D-7E9F-7351-D2D75F95785B}" dt="2022-05-23T16:57:32.752" v="411"/>
        <pc:sldMkLst>
          <pc:docMk/>
          <pc:sldMk cId="0" sldId="282"/>
        </pc:sldMkLst>
        <pc:spChg chg="mod">
          <ac:chgData name="GOMEZ, Paula" userId="S::gomezp@who.int::c93cf399-3ed7-4230-9282-8831e3fe5ae7" providerId="AD" clId="Web-{31C8ED19-572D-7E9F-7351-D2D75F95785B}" dt="2022-05-23T16:53:23.885" v="363" actId="20577"/>
          <ac:spMkLst>
            <pc:docMk/>
            <pc:sldMk cId="0" sldId="282"/>
            <ac:spMk id="32770" creationId="{9ED76E1F-B22B-38F4-3224-698C60AF7DC0}"/>
          </ac:spMkLst>
        </pc:spChg>
        <pc:spChg chg="del">
          <ac:chgData name="GOMEZ, Paula" userId="S::gomezp@who.int::c93cf399-3ed7-4230-9282-8831e3fe5ae7" providerId="AD" clId="Web-{31C8ED19-572D-7E9F-7351-D2D75F95785B}" dt="2022-05-23T16:54:25.965" v="383"/>
          <ac:spMkLst>
            <pc:docMk/>
            <pc:sldMk cId="0" sldId="282"/>
            <ac:spMk id="32771" creationId="{D9B08AE9-6ED2-15E1-7482-B45C445287A4}"/>
          </ac:spMkLst>
        </pc:spChg>
      </pc:sldChg>
      <pc:sldChg chg="modSp">
        <pc:chgData name="GOMEZ, Paula" userId="S::gomezp@who.int::c93cf399-3ed7-4230-9282-8831e3fe5ae7" providerId="AD" clId="Web-{31C8ED19-572D-7E9F-7351-D2D75F95785B}" dt="2022-05-23T16:57:41.767" v="416" actId="20577"/>
        <pc:sldMkLst>
          <pc:docMk/>
          <pc:sldMk cId="0" sldId="283"/>
        </pc:sldMkLst>
        <pc:spChg chg="mod">
          <ac:chgData name="GOMEZ, Paula" userId="S::gomezp@who.int::c93cf399-3ed7-4230-9282-8831e3fe5ae7" providerId="AD" clId="Web-{31C8ED19-572D-7E9F-7351-D2D75F95785B}" dt="2022-05-23T16:57:41.767" v="416" actId="20577"/>
          <ac:spMkLst>
            <pc:docMk/>
            <pc:sldMk cId="0" sldId="283"/>
            <ac:spMk id="4" creationId="{F2E101EB-71D6-06A6-00A3-B232A137B4C9}"/>
          </ac:spMkLst>
        </pc:spChg>
      </pc:sldChg>
      <pc:sldChg chg="modSp del">
        <pc:chgData name="GOMEZ, Paula" userId="S::gomezp@who.int::c93cf399-3ed7-4230-9282-8831e3fe5ae7" providerId="AD" clId="Web-{31C8ED19-572D-7E9F-7351-D2D75F95785B}" dt="2022-05-23T16:56:05.452" v="389"/>
        <pc:sldMkLst>
          <pc:docMk/>
          <pc:sldMk cId="0" sldId="287"/>
        </pc:sldMkLst>
        <pc:spChg chg="mod">
          <ac:chgData name="GOMEZ, Paula" userId="S::gomezp@who.int::c93cf399-3ed7-4230-9282-8831e3fe5ae7" providerId="AD" clId="Web-{31C8ED19-572D-7E9F-7351-D2D75F95785B}" dt="2022-05-23T16:51:30.991" v="331" actId="20577"/>
          <ac:spMkLst>
            <pc:docMk/>
            <pc:sldMk cId="0" sldId="287"/>
            <ac:spMk id="25602" creationId="{7CDE65B8-C30C-B6AE-7E52-E7D5799D1D7F}"/>
          </ac:spMkLst>
        </pc:spChg>
      </pc:sldChg>
      <pc:sldChg chg="modSp del">
        <pc:chgData name="GOMEZ, Paula" userId="S::gomezp@who.int::c93cf399-3ed7-4230-9282-8831e3fe5ae7" providerId="AD" clId="Web-{31C8ED19-572D-7E9F-7351-D2D75F95785B}" dt="2022-05-23T16:56:05.452" v="388"/>
        <pc:sldMkLst>
          <pc:docMk/>
          <pc:sldMk cId="0" sldId="288"/>
        </pc:sldMkLst>
        <pc:spChg chg="mod">
          <ac:chgData name="GOMEZ, Paula" userId="S::gomezp@who.int::c93cf399-3ed7-4230-9282-8831e3fe5ae7" providerId="AD" clId="Web-{31C8ED19-572D-7E9F-7351-D2D75F95785B}" dt="2022-05-23T16:51:41.397" v="334" actId="20577"/>
          <ac:spMkLst>
            <pc:docMk/>
            <pc:sldMk cId="0" sldId="288"/>
            <ac:spMk id="90114" creationId="{60E11485-271B-8C2F-CF85-5B37ABF7E695}"/>
          </ac:spMkLst>
        </pc:spChg>
      </pc:sldChg>
      <pc:sldChg chg="modSp del">
        <pc:chgData name="GOMEZ, Paula" userId="S::gomezp@who.int::c93cf399-3ed7-4230-9282-8831e3fe5ae7" providerId="AD" clId="Web-{31C8ED19-572D-7E9F-7351-D2D75F95785B}" dt="2022-05-23T17:13:12.592" v="591"/>
        <pc:sldMkLst>
          <pc:docMk/>
          <pc:sldMk cId="0" sldId="289"/>
        </pc:sldMkLst>
        <pc:spChg chg="mod">
          <ac:chgData name="GOMEZ, Paula" userId="S::gomezp@who.int::c93cf399-3ed7-4230-9282-8831e3fe5ae7" providerId="AD" clId="Web-{31C8ED19-572D-7E9F-7351-D2D75F95785B}" dt="2022-05-23T16:52:22.399" v="349" actId="20577"/>
          <ac:spMkLst>
            <pc:docMk/>
            <pc:sldMk cId="0" sldId="289"/>
            <ac:spMk id="27650" creationId="{C600817E-B4AF-E2BD-446A-A1B0BBC0681C}"/>
          </ac:spMkLst>
        </pc:spChg>
      </pc:sldChg>
      <pc:sldChg chg="modSp del">
        <pc:chgData name="GOMEZ, Paula" userId="S::gomezp@who.int::c93cf399-3ed7-4230-9282-8831e3fe5ae7" providerId="AD" clId="Web-{31C8ED19-572D-7E9F-7351-D2D75F95785B}" dt="2022-05-23T17:13:13.373" v="592"/>
        <pc:sldMkLst>
          <pc:docMk/>
          <pc:sldMk cId="0" sldId="290"/>
        </pc:sldMkLst>
        <pc:spChg chg="mod">
          <ac:chgData name="GOMEZ, Paula" userId="S::gomezp@who.int::c93cf399-3ed7-4230-9282-8831e3fe5ae7" providerId="AD" clId="Web-{31C8ED19-572D-7E9F-7351-D2D75F95785B}" dt="2022-05-23T16:52:25.977" v="351" actId="20577"/>
          <ac:spMkLst>
            <pc:docMk/>
            <pc:sldMk cId="0" sldId="290"/>
            <ac:spMk id="28674" creationId="{41CB0FC4-0BC0-26D3-FBA6-6D66C37A2DBD}"/>
          </ac:spMkLst>
        </pc:spChg>
      </pc:sldChg>
      <pc:sldChg chg="modSp">
        <pc:chgData name="GOMEZ, Paula" userId="S::gomezp@who.int::c93cf399-3ed7-4230-9282-8831e3fe5ae7" providerId="AD" clId="Web-{31C8ED19-572D-7E9F-7351-D2D75F95785B}" dt="2022-05-23T16:37:24.216" v="103" actId="20577"/>
        <pc:sldMkLst>
          <pc:docMk/>
          <pc:sldMk cId="0" sldId="291"/>
        </pc:sldMkLst>
        <pc:spChg chg="mod">
          <ac:chgData name="GOMEZ, Paula" userId="S::gomezp@who.int::c93cf399-3ed7-4230-9282-8831e3fe5ae7" providerId="AD" clId="Web-{31C8ED19-572D-7E9F-7351-D2D75F95785B}" dt="2022-05-23T16:37:24.216" v="103" actId="20577"/>
          <ac:spMkLst>
            <pc:docMk/>
            <pc:sldMk cId="0" sldId="291"/>
            <ac:spMk id="5" creationId="{D18A88D5-FED9-7D0D-1246-887DC63795BA}"/>
          </ac:spMkLst>
        </pc:spChg>
        <pc:spChg chg="mod">
          <ac:chgData name="GOMEZ, Paula" userId="S::gomezp@who.int::c93cf399-3ed7-4230-9282-8831e3fe5ae7" providerId="AD" clId="Web-{31C8ED19-572D-7E9F-7351-D2D75F95785B}" dt="2022-05-23T16:36:56.543" v="99" actId="20577"/>
          <ac:spMkLst>
            <pc:docMk/>
            <pc:sldMk cId="0" sldId="291"/>
            <ac:spMk id="22530" creationId="{E4F03D5C-0FAF-5E89-DDB6-545ABDE5072A}"/>
          </ac:spMkLst>
        </pc:spChg>
      </pc:sldChg>
      <pc:sldChg chg="addSp delSp modSp add replId delAnim">
        <pc:chgData name="GOMEZ, Paula" userId="S::gomezp@who.int::c93cf399-3ed7-4230-9282-8831e3fe5ae7" providerId="AD" clId="Web-{31C8ED19-572D-7E9F-7351-D2D75F95785B}" dt="2022-05-23T16:58:23.487" v="421" actId="20577"/>
        <pc:sldMkLst>
          <pc:docMk/>
          <pc:sldMk cId="267052167" sldId="293"/>
        </pc:sldMkLst>
        <pc:spChg chg="del mod">
          <ac:chgData name="GOMEZ, Paula" userId="S::gomezp@who.int::c93cf399-3ed7-4230-9282-8831e3fe5ae7" providerId="AD" clId="Web-{31C8ED19-572D-7E9F-7351-D2D75F95785B}" dt="2022-05-23T16:32:41.926" v="49"/>
          <ac:spMkLst>
            <pc:docMk/>
            <pc:sldMk cId="267052167" sldId="293"/>
            <ac:spMk id="2" creationId="{36061F4F-D4D1-2186-7FA1-FB220A2D6A3D}"/>
          </ac:spMkLst>
        </pc:spChg>
        <pc:spChg chg="mod">
          <ac:chgData name="GOMEZ, Paula" userId="S::gomezp@who.int::c93cf399-3ed7-4230-9282-8831e3fe5ae7" providerId="AD" clId="Web-{31C8ED19-572D-7E9F-7351-D2D75F95785B}" dt="2022-05-23T16:58:23.487" v="421" actId="20577"/>
          <ac:spMkLst>
            <pc:docMk/>
            <pc:sldMk cId="267052167" sldId="293"/>
            <ac:spMk id="3" creationId="{BC7223F7-9C46-A72A-8199-A18CFFD69B75}"/>
          </ac:spMkLst>
        </pc:spChg>
        <pc:spChg chg="add mod">
          <ac:chgData name="GOMEZ, Paula" userId="S::gomezp@who.int::c93cf399-3ed7-4230-9282-8831e3fe5ae7" providerId="AD" clId="Web-{31C8ED19-572D-7E9F-7351-D2D75F95785B}" dt="2022-05-23T16:32:41.926" v="49"/>
          <ac:spMkLst>
            <pc:docMk/>
            <pc:sldMk cId="267052167" sldId="293"/>
            <ac:spMk id="5" creationId="{4898BA28-3290-6371-3E06-6DDB37BA4515}"/>
          </ac:spMkLst>
        </pc:spChg>
      </pc:sldChg>
      <pc:sldChg chg="addSp delSp modSp add replId">
        <pc:chgData name="GOMEZ, Paula" userId="S::gomezp@who.int::c93cf399-3ed7-4230-9282-8831e3fe5ae7" providerId="AD" clId="Web-{31C8ED19-572D-7E9F-7351-D2D75F95785B}" dt="2022-05-23T17:16:42.145" v="638" actId="14100"/>
        <pc:sldMkLst>
          <pc:docMk/>
          <pc:sldMk cId="2520453646" sldId="294"/>
        </pc:sldMkLst>
        <pc:spChg chg="add mod">
          <ac:chgData name="GOMEZ, Paula" userId="S::gomezp@who.int::c93cf399-3ed7-4230-9282-8831e3fe5ae7" providerId="AD" clId="Web-{31C8ED19-572D-7E9F-7351-D2D75F95785B}" dt="2022-05-23T17:16:42.145" v="638" actId="14100"/>
          <ac:spMkLst>
            <pc:docMk/>
            <pc:sldMk cId="2520453646" sldId="294"/>
            <ac:spMk id="2" creationId="{048650C1-B7E5-EFD5-0596-86BB53429C8D}"/>
          </ac:spMkLst>
        </pc:spChg>
        <pc:spChg chg="mod">
          <ac:chgData name="GOMEZ, Paula" userId="S::gomezp@who.int::c93cf399-3ed7-4230-9282-8831e3fe5ae7" providerId="AD" clId="Web-{31C8ED19-572D-7E9F-7351-D2D75F95785B}" dt="2022-05-23T16:46:11.435" v="241" actId="20577"/>
          <ac:spMkLst>
            <pc:docMk/>
            <pc:sldMk cId="2520453646" sldId="294"/>
            <ac:spMk id="3" creationId="{C8B3C09E-AF46-CA95-80F3-234882D507E1}"/>
          </ac:spMkLst>
        </pc:spChg>
        <pc:spChg chg="add mod">
          <ac:chgData name="GOMEZ, Paula" userId="S::gomezp@who.int::c93cf399-3ed7-4230-9282-8831e3fe5ae7" providerId="AD" clId="Web-{31C8ED19-572D-7E9F-7351-D2D75F95785B}" dt="2022-05-23T16:49:30.862" v="288" actId="1076"/>
          <ac:spMkLst>
            <pc:docMk/>
            <pc:sldMk cId="2520453646" sldId="294"/>
            <ac:spMk id="4" creationId="{681BEB72-8DDF-7604-A6E8-EC9A56CB1AFF}"/>
          </ac:spMkLst>
        </pc:spChg>
        <pc:spChg chg="add mod">
          <ac:chgData name="GOMEZ, Paula" userId="S::gomezp@who.int::c93cf399-3ed7-4230-9282-8831e3fe5ae7" providerId="AD" clId="Web-{31C8ED19-572D-7E9F-7351-D2D75F95785B}" dt="2022-05-23T16:49:42.410" v="294" actId="1076"/>
          <ac:spMkLst>
            <pc:docMk/>
            <pc:sldMk cId="2520453646" sldId="294"/>
            <ac:spMk id="6" creationId="{C0361034-D301-10F9-4E67-FCE414026749}"/>
          </ac:spMkLst>
        </pc:spChg>
        <pc:spChg chg="add mod">
          <ac:chgData name="GOMEZ, Paula" userId="S::gomezp@who.int::c93cf399-3ed7-4230-9282-8831e3fe5ae7" providerId="AD" clId="Web-{31C8ED19-572D-7E9F-7351-D2D75F95785B}" dt="2022-05-23T16:49:42.410" v="295" actId="1076"/>
          <ac:spMkLst>
            <pc:docMk/>
            <pc:sldMk cId="2520453646" sldId="294"/>
            <ac:spMk id="7" creationId="{03BC0398-0447-915A-04DF-3BF66CB544FA}"/>
          </ac:spMkLst>
        </pc:spChg>
        <pc:spChg chg="add mod">
          <ac:chgData name="GOMEZ, Paula" userId="S::gomezp@who.int::c93cf399-3ed7-4230-9282-8831e3fe5ae7" providerId="AD" clId="Web-{31C8ED19-572D-7E9F-7351-D2D75F95785B}" dt="2022-05-23T16:49:42.425" v="296" actId="1076"/>
          <ac:spMkLst>
            <pc:docMk/>
            <pc:sldMk cId="2520453646" sldId="294"/>
            <ac:spMk id="8" creationId="{71186027-F65F-5DAD-8473-BCD4265D908A}"/>
          </ac:spMkLst>
        </pc:spChg>
        <pc:spChg chg="add del">
          <ac:chgData name="GOMEZ, Paula" userId="S::gomezp@who.int::c93cf399-3ed7-4230-9282-8831e3fe5ae7" providerId="AD" clId="Web-{31C8ED19-572D-7E9F-7351-D2D75F95785B}" dt="2022-05-23T16:49:13.846" v="287"/>
          <ac:spMkLst>
            <pc:docMk/>
            <pc:sldMk cId="2520453646" sldId="294"/>
            <ac:spMk id="9" creationId="{B82FAE81-86CD-3526-5BD8-45343EFD7632}"/>
          </ac:spMkLst>
        </pc:spChg>
        <pc:spChg chg="add del">
          <ac:chgData name="GOMEZ, Paula" userId="S::gomezp@who.int::c93cf399-3ed7-4230-9282-8831e3fe5ae7" providerId="AD" clId="Web-{31C8ED19-572D-7E9F-7351-D2D75F95785B}" dt="2022-05-23T16:49:13.846" v="286"/>
          <ac:spMkLst>
            <pc:docMk/>
            <pc:sldMk cId="2520453646" sldId="294"/>
            <ac:spMk id="10" creationId="{30457352-A4F7-EDB8-E4E4-5BEC382DDD6F}"/>
          </ac:spMkLst>
        </pc:spChg>
        <pc:spChg chg="add mod">
          <ac:chgData name="GOMEZ, Paula" userId="S::gomezp@who.int::c93cf399-3ed7-4230-9282-8831e3fe5ae7" providerId="AD" clId="Web-{31C8ED19-572D-7E9F-7351-D2D75F95785B}" dt="2022-05-23T16:50:04.691" v="299" actId="1076"/>
          <ac:spMkLst>
            <pc:docMk/>
            <pc:sldMk cId="2520453646" sldId="294"/>
            <ac:spMk id="11" creationId="{436E6C80-417D-9FC6-9031-8C2FB04E4738}"/>
          </ac:spMkLst>
        </pc:spChg>
        <pc:spChg chg="add mod">
          <ac:chgData name="GOMEZ, Paula" userId="S::gomezp@who.int::c93cf399-3ed7-4230-9282-8831e3fe5ae7" providerId="AD" clId="Web-{31C8ED19-572D-7E9F-7351-D2D75F95785B}" dt="2022-05-23T16:50:13.035" v="300" actId="1076"/>
          <ac:spMkLst>
            <pc:docMk/>
            <pc:sldMk cId="2520453646" sldId="294"/>
            <ac:spMk id="12" creationId="{1DA6E991-0A35-7E8D-97E7-1198786019A6}"/>
          </ac:spMkLst>
        </pc:spChg>
        <pc:spChg chg="add mod">
          <ac:chgData name="GOMEZ, Paula" userId="S::gomezp@who.int::c93cf399-3ed7-4230-9282-8831e3fe5ae7" providerId="AD" clId="Web-{31C8ED19-572D-7E9F-7351-D2D75F95785B}" dt="2022-05-23T16:51:04.678" v="319" actId="1076"/>
          <ac:spMkLst>
            <pc:docMk/>
            <pc:sldMk cId="2520453646" sldId="294"/>
            <ac:spMk id="13" creationId="{3382A476-944F-9EA6-CF4F-056007232A52}"/>
          </ac:spMkLst>
        </pc:spChg>
        <pc:spChg chg="add mod">
          <ac:chgData name="GOMEZ, Paula" userId="S::gomezp@who.int::c93cf399-3ed7-4230-9282-8831e3fe5ae7" providerId="AD" clId="Web-{31C8ED19-572D-7E9F-7351-D2D75F95785B}" dt="2022-05-23T16:51:04.693" v="320" actId="1076"/>
          <ac:spMkLst>
            <pc:docMk/>
            <pc:sldMk cId="2520453646" sldId="294"/>
            <ac:spMk id="14" creationId="{63726733-3DC7-1820-3BCB-7DCE599A02AB}"/>
          </ac:spMkLst>
        </pc:spChg>
        <pc:spChg chg="add mod">
          <ac:chgData name="GOMEZ, Paula" userId="S::gomezp@who.int::c93cf399-3ed7-4230-9282-8831e3fe5ae7" providerId="AD" clId="Web-{31C8ED19-572D-7E9F-7351-D2D75F95785B}" dt="2022-05-23T16:51:04.709" v="321" actId="1076"/>
          <ac:spMkLst>
            <pc:docMk/>
            <pc:sldMk cId="2520453646" sldId="294"/>
            <ac:spMk id="15" creationId="{14C38231-2E59-2884-2E7F-E4FCE03F080B}"/>
          </ac:spMkLst>
        </pc:spChg>
        <pc:spChg chg="add mod">
          <ac:chgData name="GOMEZ, Paula" userId="S::gomezp@who.int::c93cf399-3ed7-4230-9282-8831e3fe5ae7" providerId="AD" clId="Web-{31C8ED19-572D-7E9F-7351-D2D75F95785B}" dt="2022-05-23T16:51:04.724" v="322" actId="1076"/>
          <ac:spMkLst>
            <pc:docMk/>
            <pc:sldMk cId="2520453646" sldId="294"/>
            <ac:spMk id="16" creationId="{FCE86A8B-41A3-30A0-AF1C-8EA73968B9F3}"/>
          </ac:spMkLst>
        </pc:spChg>
        <pc:spChg chg="add mod">
          <ac:chgData name="GOMEZ, Paula" userId="S::gomezp@who.int::c93cf399-3ed7-4230-9282-8831e3fe5ae7" providerId="AD" clId="Web-{31C8ED19-572D-7E9F-7351-D2D75F95785B}" dt="2022-05-23T16:51:04.724" v="323" actId="1076"/>
          <ac:spMkLst>
            <pc:docMk/>
            <pc:sldMk cId="2520453646" sldId="294"/>
            <ac:spMk id="17" creationId="{0745AFBF-D565-4CC6-73A8-28F2661E8498}"/>
          </ac:spMkLst>
        </pc:spChg>
        <pc:spChg chg="add mod">
          <ac:chgData name="GOMEZ, Paula" userId="S::gomezp@who.int::c93cf399-3ed7-4230-9282-8831e3fe5ae7" providerId="AD" clId="Web-{31C8ED19-572D-7E9F-7351-D2D75F95785B}" dt="2022-05-23T16:51:04.740" v="324" actId="1076"/>
          <ac:spMkLst>
            <pc:docMk/>
            <pc:sldMk cId="2520453646" sldId="294"/>
            <ac:spMk id="18" creationId="{B7659087-00CE-4EAC-7200-6FB551DE2585}"/>
          </ac:spMkLst>
        </pc:spChg>
      </pc:sldChg>
      <pc:sldChg chg="delSp modSp add ord">
        <pc:chgData name="GOMEZ, Paula" userId="S::gomezp@who.int::c93cf399-3ed7-4230-9282-8831e3fe5ae7" providerId="AD" clId="Web-{31C8ED19-572D-7E9F-7351-D2D75F95785B}" dt="2022-05-23T17:11:51.433" v="590" actId="20577"/>
        <pc:sldMkLst>
          <pc:docMk/>
          <pc:sldMk cId="1390262686" sldId="295"/>
        </pc:sldMkLst>
        <pc:spChg chg="del mod">
          <ac:chgData name="GOMEZ, Paula" userId="S::gomezp@who.int::c93cf399-3ed7-4230-9282-8831e3fe5ae7" providerId="AD" clId="Web-{31C8ED19-572D-7E9F-7351-D2D75F95785B}" dt="2022-05-23T17:06:03.235" v="531"/>
          <ac:spMkLst>
            <pc:docMk/>
            <pc:sldMk cId="1390262686" sldId="295"/>
            <ac:spMk id="2" creationId="{6BBAABD0-C57D-4BC7-98B3-C7262593CAA4}"/>
          </ac:spMkLst>
        </pc:spChg>
        <pc:spChg chg="mod">
          <ac:chgData name="GOMEZ, Paula" userId="S::gomezp@who.int::c93cf399-3ed7-4230-9282-8831e3fe5ae7" providerId="AD" clId="Web-{31C8ED19-572D-7E9F-7351-D2D75F95785B}" dt="2022-05-23T17:06:50.706" v="553" actId="20577"/>
          <ac:spMkLst>
            <pc:docMk/>
            <pc:sldMk cId="1390262686" sldId="295"/>
            <ac:spMk id="4" creationId="{00000000-0000-0000-0000-000000000000}"/>
          </ac:spMkLst>
        </pc:spChg>
        <pc:spChg chg="mod">
          <ac:chgData name="GOMEZ, Paula" userId="S::gomezp@who.int::c93cf399-3ed7-4230-9282-8831e3fe5ae7" providerId="AD" clId="Web-{31C8ED19-572D-7E9F-7351-D2D75F95785B}" dt="2022-05-23T17:11:51.433" v="590" actId="20577"/>
          <ac:spMkLst>
            <pc:docMk/>
            <pc:sldMk cId="1390262686" sldId="295"/>
            <ac:spMk id="5" creationId="{00000000-0000-0000-0000-000000000000}"/>
          </ac:spMkLst>
        </pc:spChg>
      </pc:sldChg>
      <pc:sldChg chg="addSp modSp add ord delCm">
        <pc:chgData name="GOMEZ, Paula" userId="S::gomezp@who.int::c93cf399-3ed7-4230-9282-8831e3fe5ae7" providerId="AD" clId="Web-{31C8ED19-572D-7E9F-7351-D2D75F95785B}" dt="2022-05-23T17:11:22.323" v="588" actId="20577"/>
        <pc:sldMkLst>
          <pc:docMk/>
          <pc:sldMk cId="2513395186" sldId="296"/>
        </pc:sldMkLst>
        <pc:spChg chg="mod">
          <ac:chgData name="GOMEZ, Paula" userId="S::gomezp@who.int::c93cf399-3ed7-4230-9282-8831e3fe5ae7" providerId="AD" clId="Web-{31C8ED19-572D-7E9F-7351-D2D75F95785B}" dt="2022-05-23T17:06:33.033" v="537" actId="20577"/>
          <ac:spMkLst>
            <pc:docMk/>
            <pc:sldMk cId="2513395186" sldId="296"/>
            <ac:spMk id="2" creationId="{00000000-0000-0000-0000-000000000000}"/>
          </ac:spMkLst>
        </pc:spChg>
        <pc:spChg chg="mod">
          <ac:chgData name="GOMEZ, Paula" userId="S::gomezp@who.int::c93cf399-3ed7-4230-9282-8831e3fe5ae7" providerId="AD" clId="Web-{31C8ED19-572D-7E9F-7351-D2D75F95785B}" dt="2022-05-23T17:11:08.385" v="584" actId="20577"/>
          <ac:spMkLst>
            <pc:docMk/>
            <pc:sldMk cId="2513395186" sldId="296"/>
            <ac:spMk id="3" creationId="{00000000-0000-0000-0000-000000000000}"/>
          </ac:spMkLst>
        </pc:spChg>
        <pc:spChg chg="add mod">
          <ac:chgData name="GOMEZ, Paula" userId="S::gomezp@who.int::c93cf399-3ed7-4230-9282-8831e3fe5ae7" providerId="AD" clId="Web-{31C8ED19-572D-7E9F-7351-D2D75F95785B}" dt="2022-05-23T17:11:22.323" v="588" actId="20577"/>
          <ac:spMkLst>
            <pc:docMk/>
            <pc:sldMk cId="2513395186" sldId="296"/>
            <ac:spMk id="4" creationId="{043B507D-A7DF-0652-AA4F-26F333476E06}"/>
          </ac:spMkLst>
        </pc:spChg>
      </pc:sldChg>
      <pc:sldChg chg="delSp modSp add ord">
        <pc:chgData name="GOMEZ, Paula" userId="S::gomezp@who.int::c93cf399-3ed7-4230-9282-8831e3fe5ae7" providerId="AD" clId="Web-{31C8ED19-572D-7E9F-7351-D2D75F95785B}" dt="2022-05-23T17:00:16.694" v="436" actId="20577"/>
        <pc:sldMkLst>
          <pc:docMk/>
          <pc:sldMk cId="1004704586" sldId="297"/>
        </pc:sldMkLst>
        <pc:spChg chg="mod">
          <ac:chgData name="GOMEZ, Paula" userId="S::gomezp@who.int::c93cf399-3ed7-4230-9282-8831e3fe5ae7" providerId="AD" clId="Web-{31C8ED19-572D-7E9F-7351-D2D75F95785B}" dt="2022-05-23T17:00:16.694" v="436" actId="20577"/>
          <ac:spMkLst>
            <pc:docMk/>
            <pc:sldMk cId="1004704586" sldId="297"/>
            <ac:spMk id="4" creationId="{00000000-0000-0000-0000-000000000000}"/>
          </ac:spMkLst>
        </pc:spChg>
        <pc:spChg chg="del mod">
          <ac:chgData name="GOMEZ, Paula" userId="S::gomezp@who.int::c93cf399-3ed7-4230-9282-8831e3fe5ae7" providerId="AD" clId="Web-{31C8ED19-572D-7E9F-7351-D2D75F95785B}" dt="2022-05-23T16:59:39.974" v="426"/>
          <ac:spMkLst>
            <pc:docMk/>
            <pc:sldMk cId="1004704586" sldId="297"/>
            <ac:spMk id="5" creationId="{00000000-0000-0000-0000-000000000000}"/>
          </ac:spMkLst>
        </pc:spChg>
      </pc:sldChg>
      <pc:sldChg chg="modSp add replId">
        <pc:chgData name="GOMEZ, Paula" userId="S::gomezp@who.int::c93cf399-3ed7-4230-9282-8831e3fe5ae7" providerId="AD" clId="Web-{31C8ED19-572D-7E9F-7351-D2D75F95785B}" dt="2022-05-23T17:03:54.482" v="508" actId="20577"/>
        <pc:sldMkLst>
          <pc:docMk/>
          <pc:sldMk cId="3362104333" sldId="298"/>
        </pc:sldMkLst>
        <pc:spChg chg="mod">
          <ac:chgData name="GOMEZ, Paula" userId="S::gomezp@who.int::c93cf399-3ed7-4230-9282-8831e3fe5ae7" providerId="AD" clId="Web-{31C8ED19-572D-7E9F-7351-D2D75F95785B}" dt="2022-05-23T17:03:54.482" v="508" actId="20577"/>
          <ac:spMkLst>
            <pc:docMk/>
            <pc:sldMk cId="3362104333" sldId="298"/>
            <ac:spMk id="5" creationId="{00000000-0000-0000-0000-000000000000}"/>
          </ac:spMkLst>
        </pc:spChg>
      </pc:sldChg>
      <pc:sldChg chg="modSp add ord">
        <pc:chgData name="GOMEZ, Paula" userId="S::gomezp@who.int::c93cf399-3ed7-4230-9282-8831e3fe5ae7" providerId="AD" clId="Web-{31C8ED19-572D-7E9F-7351-D2D75F95785B}" dt="2022-05-23T17:10:28.540" v="581"/>
        <pc:sldMkLst>
          <pc:docMk/>
          <pc:sldMk cId="993217887" sldId="299"/>
        </pc:sldMkLst>
        <pc:spChg chg="mod">
          <ac:chgData name="GOMEZ, Paula" userId="S::gomezp@who.int::c93cf399-3ed7-4230-9282-8831e3fe5ae7" providerId="AD" clId="Web-{31C8ED19-572D-7E9F-7351-D2D75F95785B}" dt="2022-05-23T17:06:42.237" v="546" actId="20577"/>
          <ac:spMkLst>
            <pc:docMk/>
            <pc:sldMk cId="993217887" sldId="299"/>
            <ac:spMk id="4" creationId="{00000000-0000-0000-0000-000000000000}"/>
          </ac:spMkLst>
        </pc:spChg>
      </pc:sldChg>
      <pc:sldMasterChg chg="add addSldLayout">
        <pc:chgData name="GOMEZ, Paula" userId="S::gomezp@who.int::c93cf399-3ed7-4230-9282-8831e3fe5ae7" providerId="AD" clId="Web-{31C8ED19-572D-7E9F-7351-D2D75F95785B}" dt="2022-05-23T16:55:42.920" v="384"/>
        <pc:sldMasterMkLst>
          <pc:docMk/>
          <pc:sldMasterMk cId="1533177493" sldId="2147483781"/>
        </pc:sldMasterMkLst>
        <pc:sldLayoutChg chg="add">
          <pc:chgData name="GOMEZ, Paula" userId="S::gomezp@who.int::c93cf399-3ed7-4230-9282-8831e3fe5ae7" providerId="AD" clId="Web-{31C8ED19-572D-7E9F-7351-D2D75F95785B}" dt="2022-05-23T16:55:42.920" v="384"/>
          <pc:sldLayoutMkLst>
            <pc:docMk/>
            <pc:sldMasterMk cId="1533177493" sldId="2147483781"/>
            <pc:sldLayoutMk cId="1828371406" sldId="2147483782"/>
          </pc:sldLayoutMkLst>
        </pc:sldLayoutChg>
        <pc:sldLayoutChg chg="add">
          <pc:chgData name="GOMEZ, Paula" userId="S::gomezp@who.int::c93cf399-3ed7-4230-9282-8831e3fe5ae7" providerId="AD" clId="Web-{31C8ED19-572D-7E9F-7351-D2D75F95785B}" dt="2022-05-23T16:55:42.920" v="384"/>
          <pc:sldLayoutMkLst>
            <pc:docMk/>
            <pc:sldMasterMk cId="1533177493" sldId="2147483781"/>
            <pc:sldLayoutMk cId="1249561604" sldId="2147483785"/>
          </pc:sldLayoutMkLst>
        </pc:sldLayoutChg>
        <pc:sldLayoutChg chg="add">
          <pc:chgData name="GOMEZ, Paula" userId="S::gomezp@who.int::c93cf399-3ed7-4230-9282-8831e3fe5ae7" providerId="AD" clId="Web-{31C8ED19-572D-7E9F-7351-D2D75F95785B}" dt="2022-05-23T16:55:42.920" v="384"/>
          <pc:sldLayoutMkLst>
            <pc:docMk/>
            <pc:sldMasterMk cId="1533177493" sldId="2147483781"/>
            <pc:sldLayoutMk cId="3274238434" sldId="2147483786"/>
          </pc:sldLayoutMkLst>
        </pc:sldLayoutChg>
        <pc:sldLayoutChg chg="add">
          <pc:chgData name="GOMEZ, Paula" userId="S::gomezp@who.int::c93cf399-3ed7-4230-9282-8831e3fe5ae7" providerId="AD" clId="Web-{31C8ED19-572D-7E9F-7351-D2D75F95785B}" dt="2022-05-23T16:55:42.920" v="384"/>
          <pc:sldLayoutMkLst>
            <pc:docMk/>
            <pc:sldMasterMk cId="1533177493" sldId="2147483781"/>
            <pc:sldLayoutMk cId="1709348663" sldId="2147483787"/>
          </pc:sldLayoutMkLst>
        </pc:sldLayoutChg>
        <pc:sldLayoutChg chg="add">
          <pc:chgData name="GOMEZ, Paula" userId="S::gomezp@who.int::c93cf399-3ed7-4230-9282-8831e3fe5ae7" providerId="AD" clId="Web-{31C8ED19-572D-7E9F-7351-D2D75F95785B}" dt="2022-05-23T16:55:42.920" v="384"/>
          <pc:sldLayoutMkLst>
            <pc:docMk/>
            <pc:sldMasterMk cId="1533177493" sldId="2147483781"/>
            <pc:sldLayoutMk cId="1829951430" sldId="2147483788"/>
          </pc:sldLayoutMkLst>
        </pc:sldLayoutChg>
        <pc:sldLayoutChg chg="add">
          <pc:chgData name="GOMEZ, Paula" userId="S::gomezp@who.int::c93cf399-3ed7-4230-9282-8831e3fe5ae7" providerId="AD" clId="Web-{31C8ED19-572D-7E9F-7351-D2D75F95785B}" dt="2022-05-23T16:55:42.920" v="384"/>
          <pc:sldLayoutMkLst>
            <pc:docMk/>
            <pc:sldMasterMk cId="1533177493" sldId="2147483781"/>
            <pc:sldLayoutMk cId="1688008712" sldId="2147483789"/>
          </pc:sldLayoutMkLst>
        </pc:sldLayoutChg>
        <pc:sldLayoutChg chg="add">
          <pc:chgData name="GOMEZ, Paula" userId="S::gomezp@who.int::c93cf399-3ed7-4230-9282-8831e3fe5ae7" providerId="AD" clId="Web-{31C8ED19-572D-7E9F-7351-D2D75F95785B}" dt="2022-05-23T16:55:42.920" v="384"/>
          <pc:sldLayoutMkLst>
            <pc:docMk/>
            <pc:sldMasterMk cId="1533177493" sldId="2147483781"/>
            <pc:sldLayoutMk cId="320231954" sldId="2147483790"/>
          </pc:sldLayoutMkLst>
        </pc:sldLayoutChg>
        <pc:sldLayoutChg chg="add">
          <pc:chgData name="GOMEZ, Paula" userId="S::gomezp@who.int::c93cf399-3ed7-4230-9282-8831e3fe5ae7" providerId="AD" clId="Web-{31C8ED19-572D-7E9F-7351-D2D75F95785B}" dt="2022-05-23T16:55:42.920" v="384"/>
          <pc:sldLayoutMkLst>
            <pc:docMk/>
            <pc:sldMasterMk cId="1533177493" sldId="2147483781"/>
            <pc:sldLayoutMk cId="466926821" sldId="2147483791"/>
          </pc:sldLayoutMkLst>
        </pc:sldLayoutChg>
        <pc:sldLayoutChg chg="add">
          <pc:chgData name="GOMEZ, Paula" userId="S::gomezp@who.int::c93cf399-3ed7-4230-9282-8831e3fe5ae7" providerId="AD" clId="Web-{31C8ED19-572D-7E9F-7351-D2D75F95785B}" dt="2022-05-23T16:55:42.920" v="384"/>
          <pc:sldLayoutMkLst>
            <pc:docMk/>
            <pc:sldMasterMk cId="1533177493" sldId="2147483781"/>
            <pc:sldLayoutMk cId="2262953768" sldId="2147483792"/>
          </pc:sldLayoutMkLst>
        </pc:sldLayoutChg>
        <pc:sldLayoutChg chg="add">
          <pc:chgData name="GOMEZ, Paula" userId="S::gomezp@who.int::c93cf399-3ed7-4230-9282-8831e3fe5ae7" providerId="AD" clId="Web-{31C8ED19-572D-7E9F-7351-D2D75F95785B}" dt="2022-05-23T16:55:42.920" v="384"/>
          <pc:sldLayoutMkLst>
            <pc:docMk/>
            <pc:sldMasterMk cId="1533177493" sldId="2147483781"/>
            <pc:sldLayoutMk cId="978302285" sldId="2147483949"/>
          </pc:sldLayoutMkLst>
        </pc:sldLayoutChg>
        <pc:sldLayoutChg chg="add">
          <pc:chgData name="GOMEZ, Paula" userId="S::gomezp@who.int::c93cf399-3ed7-4230-9282-8831e3fe5ae7" providerId="AD" clId="Web-{31C8ED19-572D-7E9F-7351-D2D75F95785B}" dt="2022-05-23T16:55:42.920" v="384"/>
          <pc:sldLayoutMkLst>
            <pc:docMk/>
            <pc:sldMasterMk cId="1533177493" sldId="2147483781"/>
            <pc:sldLayoutMk cId="238172258" sldId="2147483972"/>
          </pc:sldLayoutMkLst>
        </pc:sldLayoutChg>
      </pc:sldMasterChg>
    </pc:docChg>
  </pc:docChgLst>
  <pc:docChgLst>
    <pc:chgData name="EZZINE, Hind" userId="S::ezzineh@who.int::edcab00f-6318-46e5-a4a9-188b01ee222f" providerId="AD" clId="Web-{A28B63E3-4038-F07F-053E-44A2D920AC2C}"/>
    <pc:docChg chg="modSld">
      <pc:chgData name="EZZINE, Hind" userId="S::ezzineh@who.int::edcab00f-6318-46e5-a4a9-188b01ee222f" providerId="AD" clId="Web-{A28B63E3-4038-F07F-053E-44A2D920AC2C}" dt="2023-07-12T22:23:37.468" v="98" actId="20577"/>
      <pc:docMkLst>
        <pc:docMk/>
      </pc:docMkLst>
      <pc:sldChg chg="modSp">
        <pc:chgData name="EZZINE, Hind" userId="S::ezzineh@who.int::edcab00f-6318-46e5-a4a9-188b01ee222f" providerId="AD" clId="Web-{A28B63E3-4038-F07F-053E-44A2D920AC2C}" dt="2023-07-12T22:10:01.493" v="12" actId="20577"/>
        <pc:sldMkLst>
          <pc:docMk/>
          <pc:sldMk cId="3152288668" sldId="309"/>
        </pc:sldMkLst>
        <pc:spChg chg="mod">
          <ac:chgData name="EZZINE, Hind" userId="S::ezzineh@who.int::edcab00f-6318-46e5-a4a9-188b01ee222f" providerId="AD" clId="Web-{A28B63E3-4038-F07F-053E-44A2D920AC2C}" dt="2023-07-12T22:10:01.493" v="12" actId="20577"/>
          <ac:spMkLst>
            <pc:docMk/>
            <pc:sldMk cId="3152288668" sldId="309"/>
            <ac:spMk id="255" creationId="{00000000-0000-0000-0000-000000000000}"/>
          </ac:spMkLst>
        </pc:spChg>
      </pc:sldChg>
      <pc:sldChg chg="modSp">
        <pc:chgData name="EZZINE, Hind" userId="S::ezzineh@who.int::edcab00f-6318-46e5-a4a9-188b01ee222f" providerId="AD" clId="Web-{A28B63E3-4038-F07F-053E-44A2D920AC2C}" dt="2023-07-12T22:19:21.353" v="29" actId="20577"/>
        <pc:sldMkLst>
          <pc:docMk/>
          <pc:sldMk cId="4064250864" sldId="311"/>
        </pc:sldMkLst>
        <pc:spChg chg="mod">
          <ac:chgData name="EZZINE, Hind" userId="S::ezzineh@who.int::edcab00f-6318-46e5-a4a9-188b01ee222f" providerId="AD" clId="Web-{A28B63E3-4038-F07F-053E-44A2D920AC2C}" dt="2023-07-12T22:19:21.353" v="29" actId="20577"/>
          <ac:spMkLst>
            <pc:docMk/>
            <pc:sldMk cId="4064250864" sldId="311"/>
            <ac:spMk id="3" creationId="{00000000-0000-0000-0000-000000000000}"/>
          </ac:spMkLst>
        </pc:spChg>
      </pc:sldChg>
      <pc:sldChg chg="modSp addCm">
        <pc:chgData name="EZZINE, Hind" userId="S::ezzineh@who.int::edcab00f-6318-46e5-a4a9-188b01ee222f" providerId="AD" clId="Web-{A28B63E3-4038-F07F-053E-44A2D920AC2C}" dt="2023-07-12T22:20:32.355" v="44"/>
        <pc:sldMkLst>
          <pc:docMk/>
          <pc:sldMk cId="2116179896" sldId="315"/>
        </pc:sldMkLst>
        <pc:spChg chg="mod">
          <ac:chgData name="EZZINE, Hind" userId="S::ezzineh@who.int::edcab00f-6318-46e5-a4a9-188b01ee222f" providerId="AD" clId="Web-{A28B63E3-4038-F07F-053E-44A2D920AC2C}" dt="2023-07-12T22:20:19.417" v="43" actId="20577"/>
          <ac:spMkLst>
            <pc:docMk/>
            <pc:sldMk cId="2116179896" sldId="315"/>
            <ac:spMk id="342" creationId="{00000000-0000-0000-0000-000000000000}"/>
          </ac:spMkLst>
        </pc:spChg>
        <pc:extLst>
          <p:ext xmlns:p="http://schemas.openxmlformats.org/presentationml/2006/main" uri="{D6D511B9-2390-475A-947B-AFAB55BFBCF1}">
            <pc226:cmChg xmlns:pc226="http://schemas.microsoft.com/office/powerpoint/2022/06/main/command" chg="add">
              <pc226:chgData name="EZZINE, Hind" userId="S::ezzineh@who.int::edcab00f-6318-46e5-a4a9-188b01ee222f" providerId="AD" clId="Web-{A28B63E3-4038-F07F-053E-44A2D920AC2C}" dt="2023-07-12T22:20:32.355" v="44"/>
              <pc2:cmMkLst xmlns:pc2="http://schemas.microsoft.com/office/powerpoint/2019/9/main/command">
                <pc:docMk/>
                <pc:sldMk cId="2116179896" sldId="315"/>
                <pc2:cmMk id="{E602B1EE-34F3-4B73-91B7-D526F9B849A9}"/>
              </pc2:cmMkLst>
            </pc226:cmChg>
          </p:ext>
        </pc:extLst>
      </pc:sldChg>
      <pc:sldChg chg="modSp">
        <pc:chgData name="EZZINE, Hind" userId="S::ezzineh@who.int::edcab00f-6318-46e5-a4a9-188b01ee222f" providerId="AD" clId="Web-{A28B63E3-4038-F07F-053E-44A2D920AC2C}" dt="2023-07-12T22:11:53.558" v="21" actId="20577"/>
        <pc:sldMkLst>
          <pc:docMk/>
          <pc:sldMk cId="3710359773" sldId="317"/>
        </pc:sldMkLst>
        <pc:spChg chg="mod">
          <ac:chgData name="EZZINE, Hind" userId="S::ezzineh@who.int::edcab00f-6318-46e5-a4a9-188b01ee222f" providerId="AD" clId="Web-{A28B63E3-4038-F07F-053E-44A2D920AC2C}" dt="2023-07-12T22:11:53.558" v="21" actId="20577"/>
          <ac:spMkLst>
            <pc:docMk/>
            <pc:sldMk cId="3710359773" sldId="317"/>
            <ac:spMk id="357" creationId="{00000000-0000-0000-0000-000000000000}"/>
          </ac:spMkLst>
        </pc:spChg>
      </pc:sldChg>
      <pc:sldChg chg="modSp addCm">
        <pc:chgData name="EZZINE, Hind" userId="S::ezzineh@who.int::edcab00f-6318-46e5-a4a9-188b01ee222f" providerId="AD" clId="Web-{A28B63E3-4038-F07F-053E-44A2D920AC2C}" dt="2023-07-12T22:21:24.106" v="57" actId="20577"/>
        <pc:sldMkLst>
          <pc:docMk/>
          <pc:sldMk cId="514533642" sldId="327"/>
        </pc:sldMkLst>
        <pc:spChg chg="mod">
          <ac:chgData name="EZZINE, Hind" userId="S::ezzineh@who.int::edcab00f-6318-46e5-a4a9-188b01ee222f" providerId="AD" clId="Web-{A28B63E3-4038-F07F-053E-44A2D920AC2C}" dt="2023-07-12T22:21:24.106" v="57" actId="20577"/>
          <ac:spMkLst>
            <pc:docMk/>
            <pc:sldMk cId="514533642" sldId="327"/>
            <ac:spMk id="443" creationId="{00000000-0000-0000-0000-000000000000}"/>
          </ac:spMkLst>
        </pc:spChg>
        <pc:extLst>
          <p:ext xmlns:p="http://schemas.openxmlformats.org/presentationml/2006/main" uri="{D6D511B9-2390-475A-947B-AFAB55BFBCF1}">
            <pc226:cmChg xmlns:pc226="http://schemas.microsoft.com/office/powerpoint/2022/06/main/command" chg="add">
              <pc226:chgData name="EZZINE, Hind" userId="S::ezzineh@who.int::edcab00f-6318-46e5-a4a9-188b01ee222f" providerId="AD" clId="Web-{A28B63E3-4038-F07F-053E-44A2D920AC2C}" dt="2023-07-12T22:21:18.700" v="56"/>
              <pc2:cmMkLst xmlns:pc2="http://schemas.microsoft.com/office/powerpoint/2019/9/main/command">
                <pc:docMk/>
                <pc:sldMk cId="514533642" sldId="327"/>
                <pc2:cmMk id="{4F77364E-0E67-4FD8-A16B-A682075C57F3}"/>
              </pc2:cmMkLst>
            </pc226:cmChg>
          </p:ext>
        </pc:extLst>
      </pc:sldChg>
      <pc:sldChg chg="modSp">
        <pc:chgData name="EZZINE, Hind" userId="S::ezzineh@who.int::edcab00f-6318-46e5-a4a9-188b01ee222f" providerId="AD" clId="Web-{A28B63E3-4038-F07F-053E-44A2D920AC2C}" dt="2023-07-12T22:22:31.436" v="81" actId="20577"/>
        <pc:sldMkLst>
          <pc:docMk/>
          <pc:sldMk cId="312387950" sldId="329"/>
        </pc:sldMkLst>
        <pc:spChg chg="mod">
          <ac:chgData name="EZZINE, Hind" userId="S::ezzineh@who.int::edcab00f-6318-46e5-a4a9-188b01ee222f" providerId="AD" clId="Web-{A28B63E3-4038-F07F-053E-44A2D920AC2C}" dt="2023-07-12T22:22:31.436" v="81" actId="20577"/>
          <ac:spMkLst>
            <pc:docMk/>
            <pc:sldMk cId="312387950" sldId="329"/>
            <ac:spMk id="4" creationId="{547C207E-B513-8B23-DCD7-494BCD6886B4}"/>
          </ac:spMkLst>
        </pc:spChg>
      </pc:sldChg>
      <pc:sldChg chg="modSp">
        <pc:chgData name="EZZINE, Hind" userId="S::ezzineh@who.int::edcab00f-6318-46e5-a4a9-188b01ee222f" providerId="AD" clId="Web-{A28B63E3-4038-F07F-053E-44A2D920AC2C}" dt="2023-07-12T22:21:57.607" v="70" actId="20577"/>
        <pc:sldMkLst>
          <pc:docMk/>
          <pc:sldMk cId="3948532140" sldId="330"/>
        </pc:sldMkLst>
        <pc:spChg chg="mod">
          <ac:chgData name="EZZINE, Hind" userId="S::ezzineh@who.int::edcab00f-6318-46e5-a4a9-188b01ee222f" providerId="AD" clId="Web-{A28B63E3-4038-F07F-053E-44A2D920AC2C}" dt="2023-07-12T22:21:57.607" v="70" actId="20577"/>
          <ac:spMkLst>
            <pc:docMk/>
            <pc:sldMk cId="3948532140" sldId="330"/>
            <ac:spMk id="447" creationId="{00000000-0000-0000-0000-000000000000}"/>
          </ac:spMkLst>
        </pc:spChg>
      </pc:sldChg>
      <pc:sldChg chg="modSp">
        <pc:chgData name="EZZINE, Hind" userId="S::ezzineh@who.int::edcab00f-6318-46e5-a4a9-188b01ee222f" providerId="AD" clId="Web-{A28B63E3-4038-F07F-053E-44A2D920AC2C}" dt="2023-07-12T22:18:36.586" v="23"/>
        <pc:sldMkLst>
          <pc:docMk/>
          <pc:sldMk cId="1704696092" sldId="331"/>
        </pc:sldMkLst>
        <pc:spChg chg="mod">
          <ac:chgData name="EZZINE, Hind" userId="S::ezzineh@who.int::edcab00f-6318-46e5-a4a9-188b01ee222f" providerId="AD" clId="Web-{A28B63E3-4038-F07F-053E-44A2D920AC2C}" dt="2023-07-12T22:18:36.586" v="23"/>
          <ac:spMkLst>
            <pc:docMk/>
            <pc:sldMk cId="1704696092" sldId="331"/>
            <ac:spMk id="4" creationId="{064A9F78-03BA-D423-C171-CD9D0B44FBA3}"/>
          </ac:spMkLst>
        </pc:spChg>
      </pc:sldChg>
      <pc:sldChg chg="modSp">
        <pc:chgData name="EZZINE, Hind" userId="S::ezzineh@who.int::edcab00f-6318-46e5-a4a9-188b01ee222f" providerId="AD" clId="Web-{A28B63E3-4038-F07F-053E-44A2D920AC2C}" dt="2023-07-12T22:23:37.468" v="98" actId="20577"/>
        <pc:sldMkLst>
          <pc:docMk/>
          <pc:sldMk cId="3158676690" sldId="332"/>
        </pc:sldMkLst>
        <pc:spChg chg="mod">
          <ac:chgData name="EZZINE, Hind" userId="S::ezzineh@who.int::edcab00f-6318-46e5-a4a9-188b01ee222f" providerId="AD" clId="Web-{A28B63E3-4038-F07F-053E-44A2D920AC2C}" dt="2023-07-12T22:23:37.468" v="98" actId="20577"/>
          <ac:spMkLst>
            <pc:docMk/>
            <pc:sldMk cId="3158676690" sldId="332"/>
            <ac:spMk id="461" creationId="{00000000-0000-0000-0000-000000000000}"/>
          </ac:spMkLst>
        </pc:spChg>
      </pc:sldChg>
      <pc:sldChg chg="modSp">
        <pc:chgData name="EZZINE, Hind" userId="S::ezzineh@who.int::edcab00f-6318-46e5-a4a9-188b01ee222f" providerId="AD" clId="Web-{A28B63E3-4038-F07F-053E-44A2D920AC2C}" dt="2023-07-12T22:23:09.530" v="94" actId="20577"/>
        <pc:sldMkLst>
          <pc:docMk/>
          <pc:sldMk cId="2512411705" sldId="333"/>
        </pc:sldMkLst>
        <pc:spChg chg="mod">
          <ac:chgData name="EZZINE, Hind" userId="S::ezzineh@who.int::edcab00f-6318-46e5-a4a9-188b01ee222f" providerId="AD" clId="Web-{A28B63E3-4038-F07F-053E-44A2D920AC2C}" dt="2023-07-12T22:23:09.530" v="94" actId="20577"/>
          <ac:spMkLst>
            <pc:docMk/>
            <pc:sldMk cId="2512411705" sldId="333"/>
            <ac:spMk id="6" creationId="{C560291D-4FF1-4227-F559-273657D31267}"/>
          </ac:spMkLst>
        </pc:spChg>
      </pc:sldChg>
    </pc:docChg>
  </pc:docChgLst>
  <pc:docChgLst>
    <pc:chgData name="GOMEZ, Paula" userId="S::gomezp@who.int::c93cf399-3ed7-4230-9282-8831e3fe5ae7" providerId="AD" clId="Web-{E95C36C6-F733-BB31-6DD4-75804D4BA5DB}"/>
    <pc:docChg chg="">
      <pc:chgData name="GOMEZ, Paula" userId="S::gomezp@who.int::c93cf399-3ed7-4230-9282-8831e3fe5ae7" providerId="AD" clId="Web-{E95C36C6-F733-BB31-6DD4-75804D4BA5DB}" dt="2022-05-29T15:34:56.361" v="0"/>
      <pc:docMkLst>
        <pc:docMk/>
      </pc:docMkLst>
      <pc:sldChg chg="modCm">
        <pc:chgData name="GOMEZ, Paula" userId="S::gomezp@who.int::c93cf399-3ed7-4230-9282-8831e3fe5ae7" providerId="AD" clId="Web-{E95C36C6-F733-BB31-6DD4-75804D4BA5DB}" dt="2022-05-29T15:34:56.361" v="0"/>
        <pc:sldMkLst>
          <pc:docMk/>
          <pc:sldMk cId="0" sldId="283"/>
        </pc:sldMkLst>
      </pc:sldChg>
    </pc:docChg>
  </pc:docChgLst>
  <pc:docChgLst>
    <pc:chgData name="GOMEZ, Paula" userId="S::gomezp@who.int::c93cf399-3ed7-4230-9282-8831e3fe5ae7" providerId="AD" clId="Web-{1386D6C8-1176-453A-D4AE-B4772812B2B0}"/>
    <pc:docChg chg="modSld">
      <pc:chgData name="GOMEZ, Paula" userId="S::gomezp@who.int::c93cf399-3ed7-4230-9282-8831e3fe5ae7" providerId="AD" clId="Web-{1386D6C8-1176-453A-D4AE-B4772812B2B0}" dt="2023-06-07T08:48:47.503" v="1" actId="1076"/>
      <pc:docMkLst>
        <pc:docMk/>
      </pc:docMkLst>
      <pc:sldChg chg="modSp">
        <pc:chgData name="GOMEZ, Paula" userId="S::gomezp@who.int::c93cf399-3ed7-4230-9282-8831e3fe5ae7" providerId="AD" clId="Web-{1386D6C8-1176-453A-D4AE-B4772812B2B0}" dt="2023-06-07T08:48:47.503" v="1" actId="1076"/>
        <pc:sldMkLst>
          <pc:docMk/>
          <pc:sldMk cId="2626749187" sldId="313"/>
        </pc:sldMkLst>
        <pc:spChg chg="mod">
          <ac:chgData name="GOMEZ, Paula" userId="S::gomezp@who.int::c93cf399-3ed7-4230-9282-8831e3fe5ae7" providerId="AD" clId="Web-{1386D6C8-1176-453A-D4AE-B4772812B2B0}" dt="2023-06-07T08:48:47.503" v="1" actId="1076"/>
          <ac:spMkLst>
            <pc:docMk/>
            <pc:sldMk cId="2626749187" sldId="313"/>
            <ac:spMk id="315" creationId="{00000000-0000-0000-0000-000000000000}"/>
          </ac:spMkLst>
        </pc:spChg>
      </pc:sldChg>
    </pc:docChg>
  </pc:docChgLst>
  <pc:docChgLst>
    <pc:chgData clId="Web-{2DB76899-FF31-4387-94DB-DF7A3451711C}"/>
    <pc:docChg chg="mod">
      <pc:chgData name="" userId="" providerId="" clId="Web-{2DB76899-FF31-4387-94DB-DF7A3451711C}" dt="2022-05-29T15:15:24.496" v="1"/>
      <pc:docMkLst>
        <pc:docMk/>
      </pc:docMkLst>
      <pc:sldChg chg="modCm">
        <pc:chgData name="" userId="" providerId="" clId="Web-{2DB76899-FF31-4387-94DB-DF7A3451711C}" dt="2022-05-29T15:15:24.496" v="1"/>
        <pc:sldMkLst>
          <pc:docMk/>
          <pc:sldMk cId="0" sldId="277"/>
        </pc:sldMkLst>
      </pc:sldChg>
    </pc:docChg>
  </pc:docChgLst>
  <pc:docChgLst>
    <pc:chgData name="GOMEZ, Paula" userId="c93cf399-3ed7-4230-9282-8831e3fe5ae7" providerId="ADAL" clId="{6C767657-8363-404C-A18D-C02173EBBC23}"/>
    <pc:docChg chg="custSel addSld modSld">
      <pc:chgData name="GOMEZ, Paula" userId="c93cf399-3ed7-4230-9282-8831e3fe5ae7" providerId="ADAL" clId="{6C767657-8363-404C-A18D-C02173EBBC23}" dt="2023-05-26T07:52:55.103" v="970" actId="20577"/>
      <pc:docMkLst>
        <pc:docMk/>
      </pc:docMkLst>
      <pc:sldChg chg="modSp mod">
        <pc:chgData name="GOMEZ, Paula" userId="c93cf399-3ed7-4230-9282-8831e3fe5ae7" providerId="ADAL" clId="{6C767657-8363-404C-A18D-C02173EBBC23}" dt="2023-05-26T07:34:23.651" v="385" actId="1076"/>
        <pc:sldMkLst>
          <pc:docMk/>
          <pc:sldMk cId="3152288668" sldId="309"/>
        </pc:sldMkLst>
        <pc:spChg chg="mod">
          <ac:chgData name="GOMEZ, Paula" userId="c93cf399-3ed7-4230-9282-8831e3fe5ae7" providerId="ADAL" clId="{6C767657-8363-404C-A18D-C02173EBBC23}" dt="2023-05-26T07:34:23.651" v="385" actId="1076"/>
          <ac:spMkLst>
            <pc:docMk/>
            <pc:sldMk cId="3152288668" sldId="309"/>
            <ac:spMk id="254" creationId="{00000000-0000-0000-0000-000000000000}"/>
          </ac:spMkLst>
        </pc:spChg>
      </pc:sldChg>
      <pc:sldChg chg="modSp mod">
        <pc:chgData name="GOMEZ, Paula" userId="c93cf399-3ed7-4230-9282-8831e3fe5ae7" providerId="ADAL" clId="{6C767657-8363-404C-A18D-C02173EBBC23}" dt="2023-05-26T07:34:13.287" v="383" actId="1036"/>
        <pc:sldMkLst>
          <pc:docMk/>
          <pc:sldMk cId="1123333388" sldId="310"/>
        </pc:sldMkLst>
        <pc:spChg chg="mod">
          <ac:chgData name="GOMEZ, Paula" userId="c93cf399-3ed7-4230-9282-8831e3fe5ae7" providerId="ADAL" clId="{6C767657-8363-404C-A18D-C02173EBBC23}" dt="2023-05-26T07:34:13.287" v="383" actId="1036"/>
          <ac:spMkLst>
            <pc:docMk/>
            <pc:sldMk cId="1123333388" sldId="310"/>
            <ac:spMk id="250" creationId="{00000000-0000-0000-0000-000000000000}"/>
          </ac:spMkLst>
        </pc:spChg>
      </pc:sldChg>
      <pc:sldChg chg="modSp mod">
        <pc:chgData name="GOMEZ, Paula" userId="c93cf399-3ed7-4230-9282-8831e3fe5ae7" providerId="ADAL" clId="{6C767657-8363-404C-A18D-C02173EBBC23}" dt="2023-05-26T07:33:45.363" v="382" actId="1076"/>
        <pc:sldMkLst>
          <pc:docMk/>
          <pc:sldMk cId="2626749187" sldId="313"/>
        </pc:sldMkLst>
        <pc:spChg chg="mod">
          <ac:chgData name="GOMEZ, Paula" userId="c93cf399-3ed7-4230-9282-8831e3fe5ae7" providerId="ADAL" clId="{6C767657-8363-404C-A18D-C02173EBBC23}" dt="2023-05-26T07:33:45.363" v="382" actId="1076"/>
          <ac:spMkLst>
            <pc:docMk/>
            <pc:sldMk cId="2626749187" sldId="313"/>
            <ac:spMk id="314" creationId="{00000000-0000-0000-0000-000000000000}"/>
          </ac:spMkLst>
        </pc:spChg>
        <pc:spChg chg="mod">
          <ac:chgData name="GOMEZ, Paula" userId="c93cf399-3ed7-4230-9282-8831e3fe5ae7" providerId="ADAL" clId="{6C767657-8363-404C-A18D-C02173EBBC23}" dt="2023-05-26T07:33:37.187" v="381" actId="1076"/>
          <ac:spMkLst>
            <pc:docMk/>
            <pc:sldMk cId="2626749187" sldId="313"/>
            <ac:spMk id="316" creationId="{00000000-0000-0000-0000-000000000000}"/>
          </ac:spMkLst>
        </pc:spChg>
      </pc:sldChg>
      <pc:sldChg chg="modSp mod">
        <pc:chgData name="GOMEZ, Paula" userId="c93cf399-3ed7-4230-9282-8831e3fe5ae7" providerId="ADAL" clId="{6C767657-8363-404C-A18D-C02173EBBC23}" dt="2023-05-26T07:36:59.169" v="408" actId="20577"/>
        <pc:sldMkLst>
          <pc:docMk/>
          <pc:sldMk cId="2116179896" sldId="315"/>
        </pc:sldMkLst>
        <pc:spChg chg="mod">
          <ac:chgData name="GOMEZ, Paula" userId="c93cf399-3ed7-4230-9282-8831e3fe5ae7" providerId="ADAL" clId="{6C767657-8363-404C-A18D-C02173EBBC23}" dt="2023-05-26T07:36:59.169" v="408" actId="20577"/>
          <ac:spMkLst>
            <pc:docMk/>
            <pc:sldMk cId="2116179896" sldId="315"/>
            <ac:spMk id="342" creationId="{00000000-0000-0000-0000-000000000000}"/>
          </ac:spMkLst>
        </pc:spChg>
      </pc:sldChg>
      <pc:sldChg chg="modSp mod">
        <pc:chgData name="GOMEZ, Paula" userId="c93cf399-3ed7-4230-9282-8831e3fe5ae7" providerId="ADAL" clId="{6C767657-8363-404C-A18D-C02173EBBC23}" dt="2023-05-26T07:36:36.757" v="389" actId="1076"/>
        <pc:sldMkLst>
          <pc:docMk/>
          <pc:sldMk cId="1950365236" sldId="316"/>
        </pc:sldMkLst>
        <pc:spChg chg="mod">
          <ac:chgData name="GOMEZ, Paula" userId="c93cf399-3ed7-4230-9282-8831e3fe5ae7" providerId="ADAL" clId="{6C767657-8363-404C-A18D-C02173EBBC23}" dt="2023-05-26T07:17:12.795" v="49" actId="20577"/>
          <ac:spMkLst>
            <pc:docMk/>
            <pc:sldMk cId="1950365236" sldId="316"/>
            <ac:spMk id="4" creationId="{69A4E4ED-5DC6-C901-4185-6AAE973D613A}"/>
          </ac:spMkLst>
        </pc:spChg>
        <pc:spChg chg="mod">
          <ac:chgData name="GOMEZ, Paula" userId="c93cf399-3ed7-4230-9282-8831e3fe5ae7" providerId="ADAL" clId="{6C767657-8363-404C-A18D-C02173EBBC23}" dt="2023-05-26T07:36:36.757" v="389" actId="1076"/>
          <ac:spMkLst>
            <pc:docMk/>
            <pc:sldMk cId="1950365236" sldId="316"/>
            <ac:spMk id="335" creationId="{00000000-0000-0000-0000-000000000000}"/>
          </ac:spMkLst>
        </pc:spChg>
      </pc:sldChg>
      <pc:sldChg chg="modSp mod">
        <pc:chgData name="GOMEZ, Paula" userId="c93cf399-3ed7-4230-9282-8831e3fe5ae7" providerId="ADAL" clId="{6C767657-8363-404C-A18D-C02173EBBC23}" dt="2023-05-26T07:19:08.236" v="76" actId="1076"/>
        <pc:sldMkLst>
          <pc:docMk/>
          <pc:sldMk cId="3710359773" sldId="317"/>
        </pc:sldMkLst>
        <pc:spChg chg="mod">
          <ac:chgData name="GOMEZ, Paula" userId="c93cf399-3ed7-4230-9282-8831e3fe5ae7" providerId="ADAL" clId="{6C767657-8363-404C-A18D-C02173EBBC23}" dt="2023-05-26T07:19:08.236" v="76" actId="1076"/>
          <ac:spMkLst>
            <pc:docMk/>
            <pc:sldMk cId="3710359773" sldId="317"/>
            <ac:spMk id="358" creationId="{00000000-0000-0000-0000-000000000000}"/>
          </ac:spMkLst>
        </pc:spChg>
      </pc:sldChg>
      <pc:sldChg chg="modSp mod">
        <pc:chgData name="GOMEZ, Paula" userId="c93cf399-3ed7-4230-9282-8831e3fe5ae7" providerId="ADAL" clId="{6C767657-8363-404C-A18D-C02173EBBC23}" dt="2023-05-26T07:17:50.548" v="62" actId="20577"/>
        <pc:sldMkLst>
          <pc:docMk/>
          <pc:sldMk cId="2374304837" sldId="318"/>
        </pc:sldMkLst>
        <pc:spChg chg="mod">
          <ac:chgData name="GOMEZ, Paula" userId="c93cf399-3ed7-4230-9282-8831e3fe5ae7" providerId="ADAL" clId="{6C767657-8363-404C-A18D-C02173EBBC23}" dt="2023-05-26T07:17:50.548" v="62" actId="20577"/>
          <ac:spMkLst>
            <pc:docMk/>
            <pc:sldMk cId="2374304837" sldId="318"/>
            <ac:spMk id="2" creationId="{940C3E5B-9C03-44B6-D338-62760DF16A2E}"/>
          </ac:spMkLst>
        </pc:spChg>
      </pc:sldChg>
      <pc:sldChg chg="addSp delSp modSp mod modClrScheme chgLayout">
        <pc:chgData name="GOMEZ, Paula" userId="c93cf399-3ed7-4230-9282-8831e3fe5ae7" providerId="ADAL" clId="{6C767657-8363-404C-A18D-C02173EBBC23}" dt="2023-05-26T07:19:16.218" v="77" actId="478"/>
        <pc:sldMkLst>
          <pc:docMk/>
          <pc:sldMk cId="1476889683" sldId="320"/>
        </pc:sldMkLst>
        <pc:spChg chg="add mod ord">
          <ac:chgData name="GOMEZ, Paula" userId="c93cf399-3ed7-4230-9282-8831e3fe5ae7" providerId="ADAL" clId="{6C767657-8363-404C-A18D-C02173EBBC23}" dt="2023-05-26T07:18:58.551" v="74" actId="1076"/>
          <ac:spMkLst>
            <pc:docMk/>
            <pc:sldMk cId="1476889683" sldId="320"/>
            <ac:spMk id="2" creationId="{C1CC3F8F-6390-400C-AA85-61A853422703}"/>
          </ac:spMkLst>
        </pc:spChg>
        <pc:spChg chg="add del mod ord">
          <ac:chgData name="GOMEZ, Paula" userId="c93cf399-3ed7-4230-9282-8831e3fe5ae7" providerId="ADAL" clId="{6C767657-8363-404C-A18D-C02173EBBC23}" dt="2023-05-26T07:19:16.218" v="77" actId="478"/>
          <ac:spMkLst>
            <pc:docMk/>
            <pc:sldMk cId="1476889683" sldId="320"/>
            <ac:spMk id="3" creationId="{6CE31808-790F-42B7-9467-7C1A04A1453D}"/>
          </ac:spMkLst>
        </pc:spChg>
        <pc:spChg chg="mod ord">
          <ac:chgData name="GOMEZ, Paula" userId="c93cf399-3ed7-4230-9282-8831e3fe5ae7" providerId="ADAL" clId="{6C767657-8363-404C-A18D-C02173EBBC23}" dt="2023-05-26T07:18:42.759" v="63" actId="700"/>
          <ac:spMkLst>
            <pc:docMk/>
            <pc:sldMk cId="1476889683" sldId="320"/>
            <ac:spMk id="362" creationId="{00000000-0000-0000-0000-000000000000}"/>
          </ac:spMkLst>
        </pc:spChg>
      </pc:sldChg>
      <pc:sldChg chg="modSp mod">
        <pc:chgData name="GOMEZ, Paula" userId="c93cf399-3ed7-4230-9282-8831e3fe5ae7" providerId="ADAL" clId="{6C767657-8363-404C-A18D-C02173EBBC23}" dt="2023-05-26T07:37:32.765" v="409" actId="113"/>
        <pc:sldMkLst>
          <pc:docMk/>
          <pc:sldMk cId="4219226462" sldId="321"/>
        </pc:sldMkLst>
        <pc:spChg chg="mod">
          <ac:chgData name="GOMEZ, Paula" userId="c93cf399-3ed7-4230-9282-8831e3fe5ae7" providerId="ADAL" clId="{6C767657-8363-404C-A18D-C02173EBBC23}" dt="2023-05-26T07:37:32.765" v="409" actId="113"/>
          <ac:spMkLst>
            <pc:docMk/>
            <pc:sldMk cId="4219226462" sldId="321"/>
            <ac:spMk id="4" creationId="{FA5120C8-D08A-9709-CAE8-205053B6DBEE}"/>
          </ac:spMkLst>
        </pc:spChg>
      </pc:sldChg>
      <pc:sldChg chg="delSp modSp mod">
        <pc:chgData name="GOMEZ, Paula" userId="c93cf399-3ed7-4230-9282-8831e3fe5ae7" providerId="ADAL" clId="{6C767657-8363-404C-A18D-C02173EBBC23}" dt="2023-05-26T07:46:58.622" v="754" actId="1035"/>
        <pc:sldMkLst>
          <pc:docMk/>
          <pc:sldMk cId="317338027" sldId="322"/>
        </pc:sldMkLst>
        <pc:spChg chg="mod">
          <ac:chgData name="GOMEZ, Paula" userId="c93cf399-3ed7-4230-9282-8831e3fe5ae7" providerId="ADAL" clId="{6C767657-8363-404C-A18D-C02173EBBC23}" dt="2023-05-26T07:45:47.194" v="654" actId="2710"/>
          <ac:spMkLst>
            <pc:docMk/>
            <pc:sldMk cId="317338027" sldId="322"/>
            <ac:spMk id="394" creationId="{00000000-0000-0000-0000-000000000000}"/>
          </ac:spMkLst>
        </pc:spChg>
        <pc:spChg chg="mod topLvl">
          <ac:chgData name="GOMEZ, Paula" userId="c93cf399-3ed7-4230-9282-8831e3fe5ae7" providerId="ADAL" clId="{6C767657-8363-404C-A18D-C02173EBBC23}" dt="2023-05-26T07:39:16.530" v="431" actId="1036"/>
          <ac:spMkLst>
            <pc:docMk/>
            <pc:sldMk cId="317338027" sldId="322"/>
            <ac:spMk id="395" creationId="{00000000-0000-0000-0000-000000000000}"/>
          </ac:spMkLst>
        </pc:spChg>
        <pc:spChg chg="mod topLvl">
          <ac:chgData name="GOMEZ, Paula" userId="c93cf399-3ed7-4230-9282-8831e3fe5ae7" providerId="ADAL" clId="{6C767657-8363-404C-A18D-C02173EBBC23}" dt="2023-05-26T07:46:34.793" v="724" actId="1036"/>
          <ac:spMkLst>
            <pc:docMk/>
            <pc:sldMk cId="317338027" sldId="322"/>
            <ac:spMk id="396" creationId="{00000000-0000-0000-0000-000000000000}"/>
          </ac:spMkLst>
        </pc:spChg>
        <pc:spChg chg="mod topLvl">
          <ac:chgData name="GOMEZ, Paula" userId="c93cf399-3ed7-4230-9282-8831e3fe5ae7" providerId="ADAL" clId="{6C767657-8363-404C-A18D-C02173EBBC23}" dt="2023-05-26T07:46:51.652" v="748" actId="1035"/>
          <ac:spMkLst>
            <pc:docMk/>
            <pc:sldMk cId="317338027" sldId="322"/>
            <ac:spMk id="397" creationId="{00000000-0000-0000-0000-000000000000}"/>
          </ac:spMkLst>
        </pc:spChg>
        <pc:spChg chg="mod topLvl">
          <ac:chgData name="GOMEZ, Paula" userId="c93cf399-3ed7-4230-9282-8831e3fe5ae7" providerId="ADAL" clId="{6C767657-8363-404C-A18D-C02173EBBC23}" dt="2023-05-26T07:46:58.622" v="754" actId="1035"/>
          <ac:spMkLst>
            <pc:docMk/>
            <pc:sldMk cId="317338027" sldId="322"/>
            <ac:spMk id="398" creationId="{00000000-0000-0000-0000-000000000000}"/>
          </ac:spMkLst>
        </pc:spChg>
        <pc:spChg chg="mod topLvl">
          <ac:chgData name="GOMEZ, Paula" userId="c93cf399-3ed7-4230-9282-8831e3fe5ae7" providerId="ADAL" clId="{6C767657-8363-404C-A18D-C02173EBBC23}" dt="2023-05-26T07:46:24.737" v="717" actId="1035"/>
          <ac:spMkLst>
            <pc:docMk/>
            <pc:sldMk cId="317338027" sldId="322"/>
            <ac:spMk id="399" creationId="{00000000-0000-0000-0000-000000000000}"/>
          </ac:spMkLst>
        </pc:spChg>
        <pc:spChg chg="mod topLvl">
          <ac:chgData name="GOMEZ, Paula" userId="c93cf399-3ed7-4230-9282-8831e3fe5ae7" providerId="ADAL" clId="{6C767657-8363-404C-A18D-C02173EBBC23}" dt="2023-05-26T07:46:39.656" v="727" actId="1036"/>
          <ac:spMkLst>
            <pc:docMk/>
            <pc:sldMk cId="317338027" sldId="322"/>
            <ac:spMk id="400" creationId="{00000000-0000-0000-0000-000000000000}"/>
          </ac:spMkLst>
        </pc:spChg>
        <pc:spChg chg="mod topLvl">
          <ac:chgData name="GOMEZ, Paula" userId="c93cf399-3ed7-4230-9282-8831e3fe5ae7" providerId="ADAL" clId="{6C767657-8363-404C-A18D-C02173EBBC23}" dt="2023-05-26T07:46:34.793" v="724" actId="1036"/>
          <ac:spMkLst>
            <pc:docMk/>
            <pc:sldMk cId="317338027" sldId="322"/>
            <ac:spMk id="401" creationId="{00000000-0000-0000-0000-000000000000}"/>
          </ac:spMkLst>
        </pc:spChg>
        <pc:spChg chg="mod topLvl">
          <ac:chgData name="GOMEZ, Paula" userId="c93cf399-3ed7-4230-9282-8831e3fe5ae7" providerId="ADAL" clId="{6C767657-8363-404C-A18D-C02173EBBC23}" dt="2023-05-26T07:46:51.652" v="748" actId="1035"/>
          <ac:spMkLst>
            <pc:docMk/>
            <pc:sldMk cId="317338027" sldId="322"/>
            <ac:spMk id="402" creationId="{00000000-0000-0000-0000-000000000000}"/>
          </ac:spMkLst>
        </pc:spChg>
        <pc:spChg chg="mod topLvl">
          <ac:chgData name="GOMEZ, Paula" userId="c93cf399-3ed7-4230-9282-8831e3fe5ae7" providerId="ADAL" clId="{6C767657-8363-404C-A18D-C02173EBBC23}" dt="2023-05-26T07:46:58.622" v="754" actId="1035"/>
          <ac:spMkLst>
            <pc:docMk/>
            <pc:sldMk cId="317338027" sldId="322"/>
            <ac:spMk id="403" creationId="{00000000-0000-0000-0000-000000000000}"/>
          </ac:spMkLst>
        </pc:spChg>
        <pc:spChg chg="mod topLvl">
          <ac:chgData name="GOMEZ, Paula" userId="c93cf399-3ed7-4230-9282-8831e3fe5ae7" providerId="ADAL" clId="{6C767657-8363-404C-A18D-C02173EBBC23}" dt="2023-05-26T07:46:24.737" v="717" actId="1035"/>
          <ac:spMkLst>
            <pc:docMk/>
            <pc:sldMk cId="317338027" sldId="322"/>
            <ac:spMk id="404" creationId="{00000000-0000-0000-0000-000000000000}"/>
          </ac:spMkLst>
        </pc:spChg>
        <pc:spChg chg="mod topLvl">
          <ac:chgData name="GOMEZ, Paula" userId="c93cf399-3ed7-4230-9282-8831e3fe5ae7" providerId="ADAL" clId="{6C767657-8363-404C-A18D-C02173EBBC23}" dt="2023-05-26T07:46:39.656" v="727" actId="1036"/>
          <ac:spMkLst>
            <pc:docMk/>
            <pc:sldMk cId="317338027" sldId="322"/>
            <ac:spMk id="405" creationId="{00000000-0000-0000-0000-000000000000}"/>
          </ac:spMkLst>
        </pc:spChg>
        <pc:grpChg chg="del">
          <ac:chgData name="GOMEZ, Paula" userId="c93cf399-3ed7-4230-9282-8831e3fe5ae7" providerId="ADAL" clId="{6C767657-8363-404C-A18D-C02173EBBC23}" dt="2023-05-26T07:39:09.174" v="420" actId="165"/>
          <ac:grpSpMkLst>
            <pc:docMk/>
            <pc:sldMk cId="317338027" sldId="322"/>
            <ac:grpSpMk id="2" creationId="{21754BAE-C224-F404-B1E6-2A9FD460B2D5}"/>
          </ac:grpSpMkLst>
        </pc:grpChg>
      </pc:sldChg>
      <pc:sldChg chg="modSp mod">
        <pc:chgData name="GOMEZ, Paula" userId="c93cf399-3ed7-4230-9282-8831e3fe5ae7" providerId="ADAL" clId="{6C767657-8363-404C-A18D-C02173EBBC23}" dt="2023-05-26T07:40:42.832" v="521" actId="14100"/>
        <pc:sldMkLst>
          <pc:docMk/>
          <pc:sldMk cId="541438498" sldId="323"/>
        </pc:sldMkLst>
        <pc:spChg chg="mod">
          <ac:chgData name="GOMEZ, Paula" userId="c93cf399-3ed7-4230-9282-8831e3fe5ae7" providerId="ADAL" clId="{6C767657-8363-404C-A18D-C02173EBBC23}" dt="2023-05-26T07:22:19.401" v="145" actId="20577"/>
          <ac:spMkLst>
            <pc:docMk/>
            <pc:sldMk cId="541438498" sldId="323"/>
            <ac:spMk id="379" creationId="{00000000-0000-0000-0000-000000000000}"/>
          </ac:spMkLst>
        </pc:spChg>
        <pc:spChg chg="mod">
          <ac:chgData name="GOMEZ, Paula" userId="c93cf399-3ed7-4230-9282-8831e3fe5ae7" providerId="ADAL" clId="{6C767657-8363-404C-A18D-C02173EBBC23}" dt="2023-05-26T07:40:42.832" v="521" actId="14100"/>
          <ac:spMkLst>
            <pc:docMk/>
            <pc:sldMk cId="541438498" sldId="323"/>
            <ac:spMk id="381" creationId="{00000000-0000-0000-0000-000000000000}"/>
          </ac:spMkLst>
        </pc:spChg>
        <pc:spChg chg="mod">
          <ac:chgData name="GOMEZ, Paula" userId="c93cf399-3ed7-4230-9282-8831e3fe5ae7" providerId="ADAL" clId="{6C767657-8363-404C-A18D-C02173EBBC23}" dt="2023-05-26T07:40:42.832" v="521" actId="14100"/>
          <ac:spMkLst>
            <pc:docMk/>
            <pc:sldMk cId="541438498" sldId="323"/>
            <ac:spMk id="382" creationId="{00000000-0000-0000-0000-000000000000}"/>
          </ac:spMkLst>
        </pc:spChg>
        <pc:spChg chg="mod">
          <ac:chgData name="GOMEZ, Paula" userId="c93cf399-3ed7-4230-9282-8831e3fe5ae7" providerId="ADAL" clId="{6C767657-8363-404C-A18D-C02173EBBC23}" dt="2023-05-26T07:40:42.832" v="521" actId="14100"/>
          <ac:spMkLst>
            <pc:docMk/>
            <pc:sldMk cId="541438498" sldId="323"/>
            <ac:spMk id="383" creationId="{00000000-0000-0000-0000-000000000000}"/>
          </ac:spMkLst>
        </pc:spChg>
        <pc:spChg chg="mod">
          <ac:chgData name="GOMEZ, Paula" userId="c93cf399-3ed7-4230-9282-8831e3fe5ae7" providerId="ADAL" clId="{6C767657-8363-404C-A18D-C02173EBBC23}" dt="2023-05-26T07:40:42.832" v="521" actId="14100"/>
          <ac:spMkLst>
            <pc:docMk/>
            <pc:sldMk cId="541438498" sldId="323"/>
            <ac:spMk id="384" creationId="{00000000-0000-0000-0000-000000000000}"/>
          </ac:spMkLst>
        </pc:spChg>
        <pc:spChg chg="mod">
          <ac:chgData name="GOMEZ, Paula" userId="c93cf399-3ed7-4230-9282-8831e3fe5ae7" providerId="ADAL" clId="{6C767657-8363-404C-A18D-C02173EBBC23}" dt="2023-05-26T07:40:42.832" v="521" actId="14100"/>
          <ac:spMkLst>
            <pc:docMk/>
            <pc:sldMk cId="541438498" sldId="323"/>
            <ac:spMk id="385" creationId="{00000000-0000-0000-0000-000000000000}"/>
          </ac:spMkLst>
        </pc:spChg>
        <pc:spChg chg="mod">
          <ac:chgData name="GOMEZ, Paula" userId="c93cf399-3ed7-4230-9282-8831e3fe5ae7" providerId="ADAL" clId="{6C767657-8363-404C-A18D-C02173EBBC23}" dt="2023-05-26T07:40:42.832" v="521" actId="14100"/>
          <ac:spMkLst>
            <pc:docMk/>
            <pc:sldMk cId="541438498" sldId="323"/>
            <ac:spMk id="386" creationId="{00000000-0000-0000-0000-000000000000}"/>
          </ac:spMkLst>
        </pc:spChg>
        <pc:spChg chg="mod">
          <ac:chgData name="GOMEZ, Paula" userId="c93cf399-3ed7-4230-9282-8831e3fe5ae7" providerId="ADAL" clId="{6C767657-8363-404C-A18D-C02173EBBC23}" dt="2023-05-26T07:40:42.832" v="521" actId="14100"/>
          <ac:spMkLst>
            <pc:docMk/>
            <pc:sldMk cId="541438498" sldId="323"/>
            <ac:spMk id="387" creationId="{00000000-0000-0000-0000-000000000000}"/>
          </ac:spMkLst>
        </pc:spChg>
        <pc:spChg chg="mod">
          <ac:chgData name="GOMEZ, Paula" userId="c93cf399-3ed7-4230-9282-8831e3fe5ae7" providerId="ADAL" clId="{6C767657-8363-404C-A18D-C02173EBBC23}" dt="2023-05-26T07:40:42.832" v="521" actId="14100"/>
          <ac:spMkLst>
            <pc:docMk/>
            <pc:sldMk cId="541438498" sldId="323"/>
            <ac:spMk id="388" creationId="{00000000-0000-0000-0000-000000000000}"/>
          </ac:spMkLst>
        </pc:spChg>
        <pc:spChg chg="mod">
          <ac:chgData name="GOMEZ, Paula" userId="c93cf399-3ed7-4230-9282-8831e3fe5ae7" providerId="ADAL" clId="{6C767657-8363-404C-A18D-C02173EBBC23}" dt="2023-05-26T07:40:42.832" v="521" actId="14100"/>
          <ac:spMkLst>
            <pc:docMk/>
            <pc:sldMk cId="541438498" sldId="323"/>
            <ac:spMk id="389" creationId="{00000000-0000-0000-0000-000000000000}"/>
          </ac:spMkLst>
        </pc:spChg>
        <pc:spChg chg="mod">
          <ac:chgData name="GOMEZ, Paula" userId="c93cf399-3ed7-4230-9282-8831e3fe5ae7" providerId="ADAL" clId="{6C767657-8363-404C-A18D-C02173EBBC23}" dt="2023-05-26T07:40:42.832" v="521" actId="14100"/>
          <ac:spMkLst>
            <pc:docMk/>
            <pc:sldMk cId="541438498" sldId="323"/>
            <ac:spMk id="390" creationId="{00000000-0000-0000-0000-000000000000}"/>
          </ac:spMkLst>
        </pc:spChg>
      </pc:sldChg>
      <pc:sldChg chg="modSp mod">
        <pc:chgData name="GOMEZ, Paula" userId="c93cf399-3ed7-4230-9282-8831e3fe5ae7" providerId="ADAL" clId="{6C767657-8363-404C-A18D-C02173EBBC23}" dt="2023-05-26T07:49:03.201" v="838" actId="20577"/>
        <pc:sldMkLst>
          <pc:docMk/>
          <pc:sldMk cId="716031599" sldId="325"/>
        </pc:sldMkLst>
        <pc:spChg chg="mod">
          <ac:chgData name="GOMEZ, Paula" userId="c93cf399-3ed7-4230-9282-8831e3fe5ae7" providerId="ADAL" clId="{6C767657-8363-404C-A18D-C02173EBBC23}" dt="2023-05-26T07:43:25.760" v="643" actId="1035"/>
          <ac:spMkLst>
            <pc:docMk/>
            <pc:sldMk cId="716031599" sldId="325"/>
            <ac:spMk id="2" creationId="{C377A4A5-AAF1-D165-D57B-ED5BB0F72D09}"/>
          </ac:spMkLst>
        </pc:spChg>
        <pc:spChg chg="mod">
          <ac:chgData name="GOMEZ, Paula" userId="c93cf399-3ed7-4230-9282-8831e3fe5ae7" providerId="ADAL" clId="{6C767657-8363-404C-A18D-C02173EBBC23}" dt="2023-05-26T07:43:25.760" v="643" actId="1035"/>
          <ac:spMkLst>
            <pc:docMk/>
            <pc:sldMk cId="716031599" sldId="325"/>
            <ac:spMk id="3" creationId="{FD81E427-E77E-C8AB-44B7-C6E240B5E4A4}"/>
          </ac:spMkLst>
        </pc:spChg>
        <pc:spChg chg="mod">
          <ac:chgData name="GOMEZ, Paula" userId="c93cf399-3ed7-4230-9282-8831e3fe5ae7" providerId="ADAL" clId="{6C767657-8363-404C-A18D-C02173EBBC23}" dt="2023-05-26T07:49:03.201" v="838" actId="20577"/>
          <ac:spMkLst>
            <pc:docMk/>
            <pc:sldMk cId="716031599" sldId="325"/>
            <ac:spMk id="4" creationId="{6CFE1606-691A-80F1-1C7F-FCA7E2E0D3EA}"/>
          </ac:spMkLst>
        </pc:spChg>
        <pc:spChg chg="mod">
          <ac:chgData name="GOMEZ, Paula" userId="c93cf399-3ed7-4230-9282-8831e3fe5ae7" providerId="ADAL" clId="{6C767657-8363-404C-A18D-C02173EBBC23}" dt="2023-05-26T07:48:08.866" v="807" actId="113"/>
          <ac:spMkLst>
            <pc:docMk/>
            <pc:sldMk cId="716031599" sldId="325"/>
            <ac:spMk id="424" creationId="{00000000-0000-0000-0000-000000000000}"/>
          </ac:spMkLst>
        </pc:spChg>
        <pc:spChg chg="mod">
          <ac:chgData name="GOMEZ, Paula" userId="c93cf399-3ed7-4230-9282-8831e3fe5ae7" providerId="ADAL" clId="{6C767657-8363-404C-A18D-C02173EBBC23}" dt="2023-05-26T07:42:35.705" v="608" actId="14100"/>
          <ac:spMkLst>
            <pc:docMk/>
            <pc:sldMk cId="716031599" sldId="325"/>
            <ac:spMk id="425" creationId="{00000000-0000-0000-0000-000000000000}"/>
          </ac:spMkLst>
        </pc:spChg>
        <pc:spChg chg="mod">
          <ac:chgData name="GOMEZ, Paula" userId="c93cf399-3ed7-4230-9282-8831e3fe5ae7" providerId="ADAL" clId="{6C767657-8363-404C-A18D-C02173EBBC23}" dt="2023-05-26T07:48:33.171" v="816" actId="1035"/>
          <ac:spMkLst>
            <pc:docMk/>
            <pc:sldMk cId="716031599" sldId="325"/>
            <ac:spMk id="426" creationId="{00000000-0000-0000-0000-000000000000}"/>
          </ac:spMkLst>
        </pc:spChg>
        <pc:spChg chg="mod">
          <ac:chgData name="GOMEZ, Paula" userId="c93cf399-3ed7-4230-9282-8831e3fe5ae7" providerId="ADAL" clId="{6C767657-8363-404C-A18D-C02173EBBC23}" dt="2023-05-26T07:43:02.334" v="616" actId="1035"/>
          <ac:spMkLst>
            <pc:docMk/>
            <pc:sldMk cId="716031599" sldId="325"/>
            <ac:spMk id="427" creationId="{00000000-0000-0000-0000-000000000000}"/>
          </ac:spMkLst>
        </pc:spChg>
        <pc:spChg chg="mod">
          <ac:chgData name="GOMEZ, Paula" userId="c93cf399-3ed7-4230-9282-8831e3fe5ae7" providerId="ADAL" clId="{6C767657-8363-404C-A18D-C02173EBBC23}" dt="2023-05-26T07:42:35.705" v="608" actId="14100"/>
          <ac:spMkLst>
            <pc:docMk/>
            <pc:sldMk cId="716031599" sldId="325"/>
            <ac:spMk id="428" creationId="{00000000-0000-0000-0000-000000000000}"/>
          </ac:spMkLst>
        </pc:spChg>
        <pc:spChg chg="mod">
          <ac:chgData name="GOMEZ, Paula" userId="c93cf399-3ed7-4230-9282-8831e3fe5ae7" providerId="ADAL" clId="{6C767657-8363-404C-A18D-C02173EBBC23}" dt="2023-05-26T07:48:40.039" v="822" actId="1035"/>
          <ac:spMkLst>
            <pc:docMk/>
            <pc:sldMk cId="716031599" sldId="325"/>
            <ac:spMk id="429" creationId="{00000000-0000-0000-0000-000000000000}"/>
          </ac:spMkLst>
        </pc:spChg>
        <pc:spChg chg="mod">
          <ac:chgData name="GOMEZ, Paula" userId="c93cf399-3ed7-4230-9282-8831e3fe5ae7" providerId="ADAL" clId="{6C767657-8363-404C-A18D-C02173EBBC23}" dt="2023-05-26T07:42:35.705" v="608" actId="14100"/>
          <ac:spMkLst>
            <pc:docMk/>
            <pc:sldMk cId="716031599" sldId="325"/>
            <ac:spMk id="430" creationId="{00000000-0000-0000-0000-000000000000}"/>
          </ac:spMkLst>
        </pc:spChg>
        <pc:spChg chg="mod">
          <ac:chgData name="GOMEZ, Paula" userId="c93cf399-3ed7-4230-9282-8831e3fe5ae7" providerId="ADAL" clId="{6C767657-8363-404C-A18D-C02173EBBC23}" dt="2023-05-26T07:48:33.171" v="816" actId="1035"/>
          <ac:spMkLst>
            <pc:docMk/>
            <pc:sldMk cId="716031599" sldId="325"/>
            <ac:spMk id="431" creationId="{00000000-0000-0000-0000-000000000000}"/>
          </ac:spMkLst>
        </pc:spChg>
        <pc:spChg chg="mod">
          <ac:chgData name="GOMEZ, Paula" userId="c93cf399-3ed7-4230-9282-8831e3fe5ae7" providerId="ADAL" clId="{6C767657-8363-404C-A18D-C02173EBBC23}" dt="2023-05-26T07:43:02.334" v="616" actId="1035"/>
          <ac:spMkLst>
            <pc:docMk/>
            <pc:sldMk cId="716031599" sldId="325"/>
            <ac:spMk id="432" creationId="{00000000-0000-0000-0000-000000000000}"/>
          </ac:spMkLst>
        </pc:spChg>
        <pc:spChg chg="mod">
          <ac:chgData name="GOMEZ, Paula" userId="c93cf399-3ed7-4230-9282-8831e3fe5ae7" providerId="ADAL" clId="{6C767657-8363-404C-A18D-C02173EBBC23}" dt="2023-05-26T07:42:35.705" v="608" actId="14100"/>
          <ac:spMkLst>
            <pc:docMk/>
            <pc:sldMk cId="716031599" sldId="325"/>
            <ac:spMk id="433" creationId="{00000000-0000-0000-0000-000000000000}"/>
          </ac:spMkLst>
        </pc:spChg>
        <pc:spChg chg="mod">
          <ac:chgData name="GOMEZ, Paula" userId="c93cf399-3ed7-4230-9282-8831e3fe5ae7" providerId="ADAL" clId="{6C767657-8363-404C-A18D-C02173EBBC23}" dt="2023-05-26T07:48:40.039" v="822" actId="1035"/>
          <ac:spMkLst>
            <pc:docMk/>
            <pc:sldMk cId="716031599" sldId="325"/>
            <ac:spMk id="434" creationId="{00000000-0000-0000-0000-000000000000}"/>
          </ac:spMkLst>
        </pc:spChg>
      </pc:sldChg>
      <pc:sldChg chg="modSp mod">
        <pc:chgData name="GOMEZ, Paula" userId="c93cf399-3ed7-4230-9282-8831e3fe5ae7" providerId="ADAL" clId="{6C767657-8363-404C-A18D-C02173EBBC23}" dt="2023-05-26T07:47:51.815" v="804" actId="1036"/>
        <pc:sldMkLst>
          <pc:docMk/>
          <pc:sldMk cId="4214651433" sldId="326"/>
        </pc:sldMkLst>
        <pc:spChg chg="mod">
          <ac:chgData name="GOMEZ, Paula" userId="c93cf399-3ed7-4230-9282-8831e3fe5ae7" providerId="ADAL" clId="{6C767657-8363-404C-A18D-C02173EBBC23}" dt="2023-05-26T07:45:28.739" v="653" actId="255"/>
          <ac:spMkLst>
            <pc:docMk/>
            <pc:sldMk cId="4214651433" sldId="326"/>
            <ac:spMk id="407" creationId="{00000000-0000-0000-0000-000000000000}"/>
          </ac:spMkLst>
        </pc:spChg>
        <pc:spChg chg="mod">
          <ac:chgData name="GOMEZ, Paula" userId="c93cf399-3ed7-4230-9282-8831e3fe5ae7" providerId="ADAL" clId="{6C767657-8363-404C-A18D-C02173EBBC23}" dt="2023-05-26T07:22:41.633" v="163" actId="20577"/>
          <ac:spMkLst>
            <pc:docMk/>
            <pc:sldMk cId="4214651433" sldId="326"/>
            <ac:spMk id="410" creationId="{00000000-0000-0000-0000-000000000000}"/>
          </ac:spMkLst>
        </pc:spChg>
        <pc:spChg chg="mod">
          <ac:chgData name="GOMEZ, Paula" userId="c93cf399-3ed7-4230-9282-8831e3fe5ae7" providerId="ADAL" clId="{6C767657-8363-404C-A18D-C02173EBBC23}" dt="2023-05-26T07:41:31.034" v="549" actId="1035"/>
          <ac:spMkLst>
            <pc:docMk/>
            <pc:sldMk cId="4214651433" sldId="326"/>
            <ac:spMk id="411" creationId="{00000000-0000-0000-0000-000000000000}"/>
          </ac:spMkLst>
        </pc:spChg>
        <pc:spChg chg="mod">
          <ac:chgData name="GOMEZ, Paula" userId="c93cf399-3ed7-4230-9282-8831e3fe5ae7" providerId="ADAL" clId="{6C767657-8363-404C-A18D-C02173EBBC23}" dt="2023-05-26T07:47:45.328" v="793" actId="1036"/>
          <ac:spMkLst>
            <pc:docMk/>
            <pc:sldMk cId="4214651433" sldId="326"/>
            <ac:spMk id="412" creationId="{00000000-0000-0000-0000-000000000000}"/>
          </ac:spMkLst>
        </pc:spChg>
        <pc:spChg chg="mod">
          <ac:chgData name="GOMEZ, Paula" userId="c93cf399-3ed7-4230-9282-8831e3fe5ae7" providerId="ADAL" clId="{6C767657-8363-404C-A18D-C02173EBBC23}" dt="2023-05-26T07:47:31.121" v="778" actId="1036"/>
          <ac:spMkLst>
            <pc:docMk/>
            <pc:sldMk cId="4214651433" sldId="326"/>
            <ac:spMk id="413" creationId="{00000000-0000-0000-0000-000000000000}"/>
          </ac:spMkLst>
        </pc:spChg>
        <pc:spChg chg="mod">
          <ac:chgData name="GOMEZ, Paula" userId="c93cf399-3ed7-4230-9282-8831e3fe5ae7" providerId="ADAL" clId="{6C767657-8363-404C-A18D-C02173EBBC23}" dt="2023-05-26T07:47:37.191" v="789" actId="1036"/>
          <ac:spMkLst>
            <pc:docMk/>
            <pc:sldMk cId="4214651433" sldId="326"/>
            <ac:spMk id="414" creationId="{00000000-0000-0000-0000-000000000000}"/>
          </ac:spMkLst>
        </pc:spChg>
        <pc:spChg chg="mod">
          <ac:chgData name="GOMEZ, Paula" userId="c93cf399-3ed7-4230-9282-8831e3fe5ae7" providerId="ADAL" clId="{6C767657-8363-404C-A18D-C02173EBBC23}" dt="2023-05-26T07:47:51.815" v="804" actId="1036"/>
          <ac:spMkLst>
            <pc:docMk/>
            <pc:sldMk cId="4214651433" sldId="326"/>
            <ac:spMk id="415" creationId="{00000000-0000-0000-0000-000000000000}"/>
          </ac:spMkLst>
        </pc:spChg>
        <pc:spChg chg="mod">
          <ac:chgData name="GOMEZ, Paula" userId="c93cf399-3ed7-4230-9282-8831e3fe5ae7" providerId="ADAL" clId="{6C767657-8363-404C-A18D-C02173EBBC23}" dt="2023-05-26T07:41:31.034" v="549" actId="1035"/>
          <ac:spMkLst>
            <pc:docMk/>
            <pc:sldMk cId="4214651433" sldId="326"/>
            <ac:spMk id="416" creationId="{00000000-0000-0000-0000-000000000000}"/>
          </ac:spMkLst>
        </pc:spChg>
        <pc:spChg chg="mod">
          <ac:chgData name="GOMEZ, Paula" userId="c93cf399-3ed7-4230-9282-8831e3fe5ae7" providerId="ADAL" clId="{6C767657-8363-404C-A18D-C02173EBBC23}" dt="2023-05-26T07:47:31.121" v="778" actId="1036"/>
          <ac:spMkLst>
            <pc:docMk/>
            <pc:sldMk cId="4214651433" sldId="326"/>
            <ac:spMk id="417" creationId="{00000000-0000-0000-0000-000000000000}"/>
          </ac:spMkLst>
        </pc:spChg>
        <pc:spChg chg="mod">
          <ac:chgData name="GOMEZ, Paula" userId="c93cf399-3ed7-4230-9282-8831e3fe5ae7" providerId="ADAL" clId="{6C767657-8363-404C-A18D-C02173EBBC23}" dt="2023-05-26T07:47:45.328" v="793" actId="1036"/>
          <ac:spMkLst>
            <pc:docMk/>
            <pc:sldMk cId="4214651433" sldId="326"/>
            <ac:spMk id="418" creationId="{00000000-0000-0000-0000-000000000000}"/>
          </ac:spMkLst>
        </pc:spChg>
        <pc:spChg chg="mod">
          <ac:chgData name="GOMEZ, Paula" userId="c93cf399-3ed7-4230-9282-8831e3fe5ae7" providerId="ADAL" clId="{6C767657-8363-404C-A18D-C02173EBBC23}" dt="2023-05-26T07:47:37.191" v="789" actId="1036"/>
          <ac:spMkLst>
            <pc:docMk/>
            <pc:sldMk cId="4214651433" sldId="326"/>
            <ac:spMk id="419" creationId="{00000000-0000-0000-0000-000000000000}"/>
          </ac:spMkLst>
        </pc:spChg>
        <pc:spChg chg="mod">
          <ac:chgData name="GOMEZ, Paula" userId="c93cf399-3ed7-4230-9282-8831e3fe5ae7" providerId="ADAL" clId="{6C767657-8363-404C-A18D-C02173EBBC23}" dt="2023-05-26T07:47:51.815" v="804" actId="1036"/>
          <ac:spMkLst>
            <pc:docMk/>
            <pc:sldMk cId="4214651433" sldId="326"/>
            <ac:spMk id="420" creationId="{00000000-0000-0000-0000-000000000000}"/>
          </ac:spMkLst>
        </pc:spChg>
      </pc:sldChg>
      <pc:sldChg chg="modSp mod">
        <pc:chgData name="GOMEZ, Paula" userId="c93cf399-3ed7-4230-9282-8831e3fe5ae7" providerId="ADAL" clId="{6C767657-8363-404C-A18D-C02173EBBC23}" dt="2023-05-26T07:30:56.260" v="266" actId="20577"/>
        <pc:sldMkLst>
          <pc:docMk/>
          <pc:sldMk cId="514533642" sldId="327"/>
        </pc:sldMkLst>
        <pc:spChg chg="mod">
          <ac:chgData name="GOMEZ, Paula" userId="c93cf399-3ed7-4230-9282-8831e3fe5ae7" providerId="ADAL" clId="{6C767657-8363-404C-A18D-C02173EBBC23}" dt="2023-05-26T07:30:56.260" v="266" actId="20577"/>
          <ac:spMkLst>
            <pc:docMk/>
            <pc:sldMk cId="514533642" sldId="327"/>
            <ac:spMk id="443" creationId="{00000000-0000-0000-0000-000000000000}"/>
          </ac:spMkLst>
        </pc:spChg>
      </pc:sldChg>
      <pc:sldChg chg="modSp mod modAnim">
        <pc:chgData name="GOMEZ, Paula" userId="c93cf399-3ed7-4230-9282-8831e3fe5ae7" providerId="ADAL" clId="{6C767657-8363-404C-A18D-C02173EBBC23}" dt="2023-05-26T07:49:20.912" v="850" actId="20577"/>
        <pc:sldMkLst>
          <pc:docMk/>
          <pc:sldMk cId="170713912" sldId="328"/>
        </pc:sldMkLst>
        <pc:spChg chg="mod">
          <ac:chgData name="GOMEZ, Paula" userId="c93cf399-3ed7-4230-9282-8831e3fe5ae7" providerId="ADAL" clId="{6C767657-8363-404C-A18D-C02173EBBC23}" dt="2023-05-26T07:25:43.534" v="221" actId="255"/>
          <ac:spMkLst>
            <pc:docMk/>
            <pc:sldMk cId="170713912" sldId="328"/>
            <ac:spMk id="438" creationId="{00000000-0000-0000-0000-000000000000}"/>
          </ac:spMkLst>
        </pc:spChg>
        <pc:spChg chg="mod">
          <ac:chgData name="GOMEZ, Paula" userId="c93cf399-3ed7-4230-9282-8831e3fe5ae7" providerId="ADAL" clId="{6C767657-8363-404C-A18D-C02173EBBC23}" dt="2023-05-26T07:49:20.912" v="850" actId="20577"/>
          <ac:spMkLst>
            <pc:docMk/>
            <pc:sldMk cId="170713912" sldId="328"/>
            <ac:spMk id="439" creationId="{00000000-0000-0000-0000-000000000000}"/>
          </ac:spMkLst>
        </pc:spChg>
      </pc:sldChg>
      <pc:sldChg chg="modSp mod">
        <pc:chgData name="GOMEZ, Paula" userId="c93cf399-3ed7-4230-9282-8831e3fe5ae7" providerId="ADAL" clId="{6C767657-8363-404C-A18D-C02173EBBC23}" dt="2023-05-26T07:32:19.894" v="350" actId="20577"/>
        <pc:sldMkLst>
          <pc:docMk/>
          <pc:sldMk cId="312387950" sldId="329"/>
        </pc:sldMkLst>
        <pc:spChg chg="mod">
          <ac:chgData name="GOMEZ, Paula" userId="c93cf399-3ed7-4230-9282-8831e3fe5ae7" providerId="ADAL" clId="{6C767657-8363-404C-A18D-C02173EBBC23}" dt="2023-05-26T07:32:19.894" v="350" actId="20577"/>
          <ac:spMkLst>
            <pc:docMk/>
            <pc:sldMk cId="312387950" sldId="329"/>
            <ac:spMk id="4" creationId="{547C207E-B513-8B23-DCD7-494BCD6886B4}"/>
          </ac:spMkLst>
        </pc:spChg>
      </pc:sldChg>
      <pc:sldChg chg="modSp mod">
        <pc:chgData name="GOMEZ, Paula" userId="c93cf399-3ed7-4230-9282-8831e3fe5ae7" providerId="ADAL" clId="{6C767657-8363-404C-A18D-C02173EBBC23}" dt="2023-05-26T07:50:39.028" v="940" actId="20577"/>
        <pc:sldMkLst>
          <pc:docMk/>
          <pc:sldMk cId="3948532140" sldId="330"/>
        </pc:sldMkLst>
        <pc:spChg chg="mod">
          <ac:chgData name="GOMEZ, Paula" userId="c93cf399-3ed7-4230-9282-8831e3fe5ae7" providerId="ADAL" clId="{6C767657-8363-404C-A18D-C02173EBBC23}" dt="2023-05-26T07:26:49.335" v="244" actId="255"/>
          <ac:spMkLst>
            <pc:docMk/>
            <pc:sldMk cId="3948532140" sldId="330"/>
            <ac:spMk id="446" creationId="{00000000-0000-0000-0000-000000000000}"/>
          </ac:spMkLst>
        </pc:spChg>
        <pc:spChg chg="mod">
          <ac:chgData name="GOMEZ, Paula" userId="c93cf399-3ed7-4230-9282-8831e3fe5ae7" providerId="ADAL" clId="{6C767657-8363-404C-A18D-C02173EBBC23}" dt="2023-05-26T07:50:39.028" v="940" actId="20577"/>
          <ac:spMkLst>
            <pc:docMk/>
            <pc:sldMk cId="3948532140" sldId="330"/>
            <ac:spMk id="447" creationId="{00000000-0000-0000-0000-000000000000}"/>
          </ac:spMkLst>
        </pc:spChg>
      </pc:sldChg>
      <pc:sldChg chg="modSp mod">
        <pc:chgData name="GOMEZ, Paula" userId="c93cf399-3ed7-4230-9282-8831e3fe5ae7" providerId="ADAL" clId="{6C767657-8363-404C-A18D-C02173EBBC23}" dt="2023-05-26T07:52:55.103" v="970" actId="20577"/>
        <pc:sldMkLst>
          <pc:docMk/>
          <pc:sldMk cId="1704696092" sldId="331"/>
        </pc:sldMkLst>
        <pc:spChg chg="mod">
          <ac:chgData name="GOMEZ, Paula" userId="c93cf399-3ed7-4230-9282-8831e3fe5ae7" providerId="ADAL" clId="{6C767657-8363-404C-A18D-C02173EBBC23}" dt="2023-05-26T07:44:25.048" v="651" actId="20577"/>
          <ac:spMkLst>
            <pc:docMk/>
            <pc:sldMk cId="1704696092" sldId="331"/>
            <ac:spMk id="4" creationId="{064A9F78-03BA-D423-C171-CD9D0B44FBA3}"/>
          </ac:spMkLst>
        </pc:spChg>
        <pc:spChg chg="mod">
          <ac:chgData name="GOMEZ, Paula" userId="c93cf399-3ed7-4230-9282-8831e3fe5ae7" providerId="ADAL" clId="{6C767657-8363-404C-A18D-C02173EBBC23}" dt="2023-05-26T07:52:55.103" v="970" actId="20577"/>
          <ac:spMkLst>
            <pc:docMk/>
            <pc:sldMk cId="1704696092" sldId="331"/>
            <ac:spMk id="465" creationId="{00000000-0000-0000-0000-000000000000}"/>
          </ac:spMkLst>
        </pc:spChg>
      </pc:sldChg>
      <pc:sldChg chg="modSp mod">
        <pc:chgData name="GOMEZ, Paula" userId="c93cf399-3ed7-4230-9282-8831e3fe5ae7" providerId="ADAL" clId="{6C767657-8363-404C-A18D-C02173EBBC23}" dt="2023-05-26T07:44:07.502" v="645" actId="255"/>
        <pc:sldMkLst>
          <pc:docMk/>
          <pc:sldMk cId="3158676690" sldId="332"/>
        </pc:sldMkLst>
        <pc:spChg chg="mod">
          <ac:chgData name="GOMEZ, Paula" userId="c93cf399-3ed7-4230-9282-8831e3fe5ae7" providerId="ADAL" clId="{6C767657-8363-404C-A18D-C02173EBBC23}" dt="2023-05-26T07:32:52.585" v="376" actId="255"/>
          <ac:spMkLst>
            <pc:docMk/>
            <pc:sldMk cId="3158676690" sldId="332"/>
            <ac:spMk id="460" creationId="{00000000-0000-0000-0000-000000000000}"/>
          </ac:spMkLst>
        </pc:spChg>
        <pc:spChg chg="mod">
          <ac:chgData name="GOMEZ, Paula" userId="c93cf399-3ed7-4230-9282-8831e3fe5ae7" providerId="ADAL" clId="{6C767657-8363-404C-A18D-C02173EBBC23}" dt="2023-05-26T07:44:07.502" v="645" actId="255"/>
          <ac:spMkLst>
            <pc:docMk/>
            <pc:sldMk cId="3158676690" sldId="332"/>
            <ac:spMk id="461" creationId="{00000000-0000-0000-0000-000000000000}"/>
          </ac:spMkLst>
        </pc:spChg>
      </pc:sldChg>
      <pc:sldChg chg="modSp mod">
        <pc:chgData name="GOMEZ, Paula" userId="c93cf399-3ed7-4230-9282-8831e3fe5ae7" providerId="ADAL" clId="{6C767657-8363-404C-A18D-C02173EBBC23}" dt="2023-05-26T07:52:24.117" v="955" actId="255"/>
        <pc:sldMkLst>
          <pc:docMk/>
          <pc:sldMk cId="2512411705" sldId="333"/>
        </pc:sldMkLst>
        <pc:spChg chg="mod">
          <ac:chgData name="GOMEZ, Paula" userId="c93cf399-3ed7-4230-9282-8831e3fe5ae7" providerId="ADAL" clId="{6C767657-8363-404C-A18D-C02173EBBC23}" dt="2023-05-26T07:52:24.117" v="955" actId="255"/>
          <ac:spMkLst>
            <pc:docMk/>
            <pc:sldMk cId="2512411705" sldId="333"/>
            <ac:spMk id="5" creationId="{FC31AAC0-13CA-0D81-6953-1D50CA2A3B64}"/>
          </ac:spMkLst>
        </pc:spChg>
        <pc:spChg chg="mod">
          <ac:chgData name="GOMEZ, Paula" userId="c93cf399-3ed7-4230-9282-8831e3fe5ae7" providerId="ADAL" clId="{6C767657-8363-404C-A18D-C02173EBBC23}" dt="2023-05-26T07:32:38.636" v="375" actId="20577"/>
          <ac:spMkLst>
            <pc:docMk/>
            <pc:sldMk cId="2512411705" sldId="333"/>
            <ac:spMk id="6" creationId="{C560291D-4FF1-4227-F559-273657D31267}"/>
          </ac:spMkLst>
        </pc:spChg>
      </pc:sldChg>
      <pc:sldChg chg="addSp modSp add mod">
        <pc:chgData name="GOMEZ, Paula" userId="c93cf399-3ed7-4230-9282-8831e3fe5ae7" providerId="ADAL" clId="{6C767657-8363-404C-A18D-C02173EBBC23}" dt="2023-05-26T07:51:51.478" v="954" actId="14100"/>
        <pc:sldMkLst>
          <pc:docMk/>
          <pc:sldMk cId="4190676834" sldId="334"/>
        </pc:sldMkLst>
        <pc:spChg chg="mod">
          <ac:chgData name="GOMEZ, Paula" userId="c93cf399-3ed7-4230-9282-8831e3fe5ae7" providerId="ADAL" clId="{6C767657-8363-404C-A18D-C02173EBBC23}" dt="2023-05-26T07:50:50.019" v="948" actId="20577"/>
          <ac:spMkLst>
            <pc:docMk/>
            <pc:sldMk cId="4190676834" sldId="334"/>
            <ac:spMk id="446" creationId="{00000000-0000-0000-0000-000000000000}"/>
          </ac:spMkLst>
        </pc:spChg>
        <pc:spChg chg="mod">
          <ac:chgData name="GOMEZ, Paula" userId="c93cf399-3ed7-4230-9282-8831e3fe5ae7" providerId="ADAL" clId="{6C767657-8363-404C-A18D-C02173EBBC23}" dt="2023-05-26T07:50:54.034" v="949" actId="20577"/>
          <ac:spMkLst>
            <pc:docMk/>
            <pc:sldMk cId="4190676834" sldId="334"/>
            <ac:spMk id="447" creationId="{00000000-0000-0000-0000-000000000000}"/>
          </ac:spMkLst>
        </pc:spChg>
        <pc:picChg chg="add mod">
          <ac:chgData name="GOMEZ, Paula" userId="c93cf399-3ed7-4230-9282-8831e3fe5ae7" providerId="ADAL" clId="{6C767657-8363-404C-A18D-C02173EBBC23}" dt="2023-05-26T07:51:51.478" v="954" actId="14100"/>
          <ac:picMkLst>
            <pc:docMk/>
            <pc:sldMk cId="4190676834" sldId="334"/>
            <ac:picMk id="3" creationId="{B3713589-ADFD-4B84-8667-770099A14167}"/>
          </ac:picMkLst>
        </pc:picChg>
      </pc:sldChg>
    </pc:docChg>
  </pc:docChgLst>
  <pc:docChgLst>
    <pc:chgData name="GOMEZ, Paula" userId="S::gomezp@who.int::c93cf399-3ed7-4230-9282-8831e3fe5ae7" providerId="AD" clId="Web-{3DE62A7A-7925-F53E-B469-FAF628AC5314}"/>
    <pc:docChg chg="addSld addMainMaster">
      <pc:chgData name="GOMEZ, Paula" userId="S::gomezp@who.int::c93cf399-3ed7-4230-9282-8831e3fe5ae7" providerId="AD" clId="Web-{3DE62A7A-7925-F53E-B469-FAF628AC5314}" dt="2022-06-09T10:42:48.974" v="0"/>
      <pc:docMkLst>
        <pc:docMk/>
      </pc:docMkLst>
      <pc:sldChg chg="add">
        <pc:chgData name="GOMEZ, Paula" userId="S::gomezp@who.int::c93cf399-3ed7-4230-9282-8831e3fe5ae7" providerId="AD" clId="Web-{3DE62A7A-7925-F53E-B469-FAF628AC5314}" dt="2022-06-09T10:42:48.974" v="0"/>
        <pc:sldMkLst>
          <pc:docMk/>
          <pc:sldMk cId="1970085797" sldId="309"/>
        </pc:sldMkLst>
      </pc:sldChg>
      <pc:sldMasterChg chg="add addSldLayout">
        <pc:chgData name="GOMEZ, Paula" userId="S::gomezp@who.int::c93cf399-3ed7-4230-9282-8831e3fe5ae7" providerId="AD" clId="Web-{3DE62A7A-7925-F53E-B469-FAF628AC5314}" dt="2022-06-09T10:42:48.974" v="0"/>
        <pc:sldMasterMkLst>
          <pc:docMk/>
          <pc:sldMasterMk cId="19352866" sldId="2147483900"/>
        </pc:sldMasterMkLst>
        <pc:sldLayoutChg chg="add">
          <pc:chgData name="GOMEZ, Paula" userId="S::gomezp@who.int::c93cf399-3ed7-4230-9282-8831e3fe5ae7" providerId="AD" clId="Web-{3DE62A7A-7925-F53E-B469-FAF628AC5314}" dt="2022-06-09T10:42:48.974" v="0"/>
          <pc:sldLayoutMkLst>
            <pc:docMk/>
            <pc:sldMasterMk cId="19352866" sldId="2147483900"/>
            <pc:sldLayoutMk cId="1828371406" sldId="2147483901"/>
          </pc:sldLayoutMkLst>
        </pc:sldLayoutChg>
        <pc:sldLayoutChg chg="add">
          <pc:chgData name="GOMEZ, Paula" userId="S::gomezp@who.int::c93cf399-3ed7-4230-9282-8831e3fe5ae7" providerId="AD" clId="Web-{3DE62A7A-7925-F53E-B469-FAF628AC5314}" dt="2022-06-09T10:42:48.974" v="0"/>
          <pc:sldLayoutMkLst>
            <pc:docMk/>
            <pc:sldMasterMk cId="19352866" sldId="2147483900"/>
            <pc:sldLayoutMk cId="681889584" sldId="2147483902"/>
          </pc:sldLayoutMkLst>
        </pc:sldLayoutChg>
        <pc:sldLayoutChg chg="add">
          <pc:chgData name="GOMEZ, Paula" userId="S::gomezp@who.int::c93cf399-3ed7-4230-9282-8831e3fe5ae7" providerId="AD" clId="Web-{3DE62A7A-7925-F53E-B469-FAF628AC5314}" dt="2022-06-09T10:42:48.974" v="0"/>
          <pc:sldLayoutMkLst>
            <pc:docMk/>
            <pc:sldMasterMk cId="19352866" sldId="2147483900"/>
            <pc:sldLayoutMk cId="2992809033" sldId="2147483903"/>
          </pc:sldLayoutMkLst>
        </pc:sldLayoutChg>
        <pc:sldLayoutChg chg="add">
          <pc:chgData name="GOMEZ, Paula" userId="S::gomezp@who.int::c93cf399-3ed7-4230-9282-8831e3fe5ae7" providerId="AD" clId="Web-{3DE62A7A-7925-F53E-B469-FAF628AC5314}" dt="2022-06-09T10:42:48.974" v="0"/>
          <pc:sldLayoutMkLst>
            <pc:docMk/>
            <pc:sldMasterMk cId="19352866" sldId="2147483900"/>
            <pc:sldLayoutMk cId="2262953768" sldId="2147483904"/>
          </pc:sldLayoutMkLst>
        </pc:sldLayoutChg>
        <pc:sldLayoutChg chg="add">
          <pc:chgData name="GOMEZ, Paula" userId="S::gomezp@who.int::c93cf399-3ed7-4230-9282-8831e3fe5ae7" providerId="AD" clId="Web-{3DE62A7A-7925-F53E-B469-FAF628AC5314}" dt="2022-06-09T10:42:48.974" v="0"/>
          <pc:sldLayoutMkLst>
            <pc:docMk/>
            <pc:sldMasterMk cId="19352866" sldId="2147483900"/>
            <pc:sldLayoutMk cId="3724336043" sldId="2147483905"/>
          </pc:sldLayoutMkLst>
        </pc:sldLayoutChg>
        <pc:sldLayoutChg chg="add">
          <pc:chgData name="GOMEZ, Paula" userId="S::gomezp@who.int::c93cf399-3ed7-4230-9282-8831e3fe5ae7" providerId="AD" clId="Web-{3DE62A7A-7925-F53E-B469-FAF628AC5314}" dt="2022-06-09T10:42:48.974" v="0"/>
          <pc:sldLayoutMkLst>
            <pc:docMk/>
            <pc:sldMasterMk cId="19352866" sldId="2147483900"/>
            <pc:sldLayoutMk cId="2618931763" sldId="2147483906"/>
          </pc:sldLayoutMkLst>
        </pc:sldLayoutChg>
        <pc:sldLayoutChg chg="add">
          <pc:chgData name="GOMEZ, Paula" userId="S::gomezp@who.int::c93cf399-3ed7-4230-9282-8831e3fe5ae7" providerId="AD" clId="Web-{3DE62A7A-7925-F53E-B469-FAF628AC5314}" dt="2022-06-09T10:42:48.974" v="0"/>
          <pc:sldLayoutMkLst>
            <pc:docMk/>
            <pc:sldMasterMk cId="19352866" sldId="2147483900"/>
            <pc:sldLayoutMk cId="3736837534" sldId="2147483907"/>
          </pc:sldLayoutMkLst>
        </pc:sldLayoutChg>
        <pc:sldLayoutChg chg="add">
          <pc:chgData name="GOMEZ, Paula" userId="S::gomezp@who.int::c93cf399-3ed7-4230-9282-8831e3fe5ae7" providerId="AD" clId="Web-{3DE62A7A-7925-F53E-B469-FAF628AC5314}" dt="2022-06-09T10:42:48.974" v="0"/>
          <pc:sldLayoutMkLst>
            <pc:docMk/>
            <pc:sldMasterMk cId="19352866" sldId="2147483900"/>
            <pc:sldLayoutMk cId="1063752375" sldId="2147483908"/>
          </pc:sldLayoutMkLst>
        </pc:sldLayoutChg>
        <pc:sldLayoutChg chg="add">
          <pc:chgData name="GOMEZ, Paula" userId="S::gomezp@who.int::c93cf399-3ed7-4230-9282-8831e3fe5ae7" providerId="AD" clId="Web-{3DE62A7A-7925-F53E-B469-FAF628AC5314}" dt="2022-06-09T10:42:48.974" v="0"/>
          <pc:sldLayoutMkLst>
            <pc:docMk/>
            <pc:sldMasterMk cId="19352866" sldId="2147483900"/>
            <pc:sldLayoutMk cId="126808772" sldId="2147483909"/>
          </pc:sldLayoutMkLst>
        </pc:sldLayoutChg>
        <pc:sldLayoutChg chg="add">
          <pc:chgData name="GOMEZ, Paula" userId="S::gomezp@who.int::c93cf399-3ed7-4230-9282-8831e3fe5ae7" providerId="AD" clId="Web-{3DE62A7A-7925-F53E-B469-FAF628AC5314}" dt="2022-06-09T10:42:48.974" v="0"/>
          <pc:sldLayoutMkLst>
            <pc:docMk/>
            <pc:sldMasterMk cId="19352866" sldId="2147483900"/>
            <pc:sldLayoutMk cId="3625509648" sldId="2147483910"/>
          </pc:sldLayoutMkLst>
        </pc:sldLayoutChg>
        <pc:sldLayoutChg chg="add">
          <pc:chgData name="GOMEZ, Paula" userId="S::gomezp@who.int::c93cf399-3ed7-4230-9282-8831e3fe5ae7" providerId="AD" clId="Web-{3DE62A7A-7925-F53E-B469-FAF628AC5314}" dt="2022-06-09T10:42:48.974" v="0"/>
          <pc:sldLayoutMkLst>
            <pc:docMk/>
            <pc:sldMasterMk cId="19352866" sldId="2147483900"/>
            <pc:sldLayoutMk cId="2598386979" sldId="2147483911"/>
          </pc:sldLayoutMkLst>
        </pc:sldLayoutChg>
        <pc:sldLayoutChg chg="add">
          <pc:chgData name="GOMEZ, Paula" userId="S::gomezp@who.int::c93cf399-3ed7-4230-9282-8831e3fe5ae7" providerId="AD" clId="Web-{3DE62A7A-7925-F53E-B469-FAF628AC5314}" dt="2022-06-09T10:42:48.974" v="0"/>
          <pc:sldLayoutMkLst>
            <pc:docMk/>
            <pc:sldMasterMk cId="19352866" sldId="2147483900"/>
            <pc:sldLayoutMk cId="4018426610" sldId="2147483912"/>
          </pc:sldLayoutMkLst>
        </pc:sldLayoutChg>
      </pc:sldMasterChg>
    </pc:docChg>
  </pc:docChgLst>
  <pc:docChgLst>
    <pc:chgData name="EZZINE, Hind" userId="S::ezzineh@who.int::edcab00f-6318-46e5-a4a9-188b01ee222f" providerId="AD" clId="Web-{56FFB514-82B1-4305-E729-7E7181DFC533}"/>
    <pc:docChg chg="addSld modSld addMainMaster">
      <pc:chgData name="EZZINE, Hind" userId="S::ezzineh@who.int::edcab00f-6318-46e5-a4a9-188b01ee222f" providerId="AD" clId="Web-{56FFB514-82B1-4305-E729-7E7181DFC533}" dt="2022-06-04T12:39:18.928" v="4"/>
      <pc:docMkLst>
        <pc:docMk/>
      </pc:docMkLst>
      <pc:sldChg chg="modSp">
        <pc:chgData name="EZZINE, Hind" userId="S::ezzineh@who.int::edcab00f-6318-46e5-a4a9-188b01ee222f" providerId="AD" clId="Web-{56FFB514-82B1-4305-E729-7E7181DFC533}" dt="2022-06-04T12:38:27.019" v="0" actId="20577"/>
        <pc:sldMkLst>
          <pc:docMk/>
          <pc:sldMk cId="1213187707" sldId="300"/>
        </pc:sldMkLst>
        <pc:spChg chg="mod">
          <ac:chgData name="EZZINE, Hind" userId="S::ezzineh@who.int::edcab00f-6318-46e5-a4a9-188b01ee222f" providerId="AD" clId="Web-{56FFB514-82B1-4305-E729-7E7181DFC533}" dt="2022-06-04T12:38:27.019" v="0" actId="20577"/>
          <ac:spMkLst>
            <pc:docMk/>
            <pc:sldMk cId="1213187707" sldId="300"/>
            <ac:spMk id="7" creationId="{E3C25143-3118-47F4-BF5F-A061F0220837}"/>
          </ac:spMkLst>
        </pc:spChg>
      </pc:sldChg>
      <pc:sldChg chg="modSp add">
        <pc:chgData name="EZZINE, Hind" userId="S::ezzineh@who.int::edcab00f-6318-46e5-a4a9-188b01ee222f" providerId="AD" clId="Web-{56FFB514-82B1-4305-E729-7E7181DFC533}" dt="2022-06-04T12:39:18.928" v="4"/>
        <pc:sldMkLst>
          <pc:docMk/>
          <pc:sldMk cId="2850313485" sldId="303"/>
        </pc:sldMkLst>
        <pc:spChg chg="mod">
          <ac:chgData name="EZZINE, Hind" userId="S::ezzineh@who.int::edcab00f-6318-46e5-a4a9-188b01ee222f" providerId="AD" clId="Web-{56FFB514-82B1-4305-E729-7E7181DFC533}" dt="2022-06-04T12:39:13.568" v="2" actId="20577"/>
          <ac:spMkLst>
            <pc:docMk/>
            <pc:sldMk cId="2850313485" sldId="303"/>
            <ac:spMk id="307" creationId="{00000000-0000-0000-0000-000000000000}"/>
          </ac:spMkLst>
        </pc:spChg>
        <pc:spChg chg="mod">
          <ac:chgData name="EZZINE, Hind" userId="S::ezzineh@who.int::edcab00f-6318-46e5-a4a9-188b01ee222f" providerId="AD" clId="Web-{56FFB514-82B1-4305-E729-7E7181DFC533}" dt="2022-06-04T12:39:18.928" v="4"/>
          <ac:spMkLst>
            <pc:docMk/>
            <pc:sldMk cId="2850313485" sldId="303"/>
            <ac:spMk id="308" creationId="{00000000-0000-0000-0000-000000000000}"/>
          </ac:spMkLst>
        </pc:spChg>
      </pc:sldChg>
      <pc:sldMasterChg chg="add addSldLayout">
        <pc:chgData name="EZZINE, Hind" userId="S::ezzineh@who.int::edcab00f-6318-46e5-a4a9-188b01ee222f" providerId="AD" clId="Web-{56FFB514-82B1-4305-E729-7E7181DFC533}" dt="2022-06-04T12:39:00.708" v="1"/>
        <pc:sldMasterMkLst>
          <pc:docMk/>
          <pc:sldMasterMk cId="1533177493" sldId="2147483978"/>
        </pc:sldMasterMkLst>
        <pc:sldLayoutChg chg="add">
          <pc:chgData name="EZZINE, Hind" userId="S::ezzineh@who.int::edcab00f-6318-46e5-a4a9-188b01ee222f" providerId="AD" clId="Web-{56FFB514-82B1-4305-E729-7E7181DFC533}" dt="2022-06-04T12:39:00.708" v="1"/>
          <pc:sldLayoutMkLst>
            <pc:docMk/>
            <pc:sldMasterMk cId="1533177493" sldId="2147483978"/>
            <pc:sldLayoutMk cId="238172258" sldId="2147483977"/>
          </pc:sldLayoutMkLst>
        </pc:sldLayoutChg>
        <pc:sldLayoutChg chg="add">
          <pc:chgData name="EZZINE, Hind" userId="S::ezzineh@who.int::edcab00f-6318-46e5-a4a9-188b01ee222f" providerId="AD" clId="Web-{56FFB514-82B1-4305-E729-7E7181DFC533}" dt="2022-06-04T12:39:00.708" v="1"/>
          <pc:sldLayoutMkLst>
            <pc:docMk/>
            <pc:sldMasterMk cId="1533177493" sldId="2147483978"/>
            <pc:sldLayoutMk cId="1828371406" sldId="2147483979"/>
          </pc:sldLayoutMkLst>
        </pc:sldLayoutChg>
        <pc:sldLayoutChg chg="add">
          <pc:chgData name="EZZINE, Hind" userId="S::ezzineh@who.int::edcab00f-6318-46e5-a4a9-188b01ee222f" providerId="AD" clId="Web-{56FFB514-82B1-4305-E729-7E7181DFC533}" dt="2022-06-04T12:39:00.708" v="1"/>
          <pc:sldLayoutMkLst>
            <pc:docMk/>
            <pc:sldMasterMk cId="1533177493" sldId="2147483978"/>
            <pc:sldLayoutMk cId="2262953768" sldId="2147483980"/>
          </pc:sldLayoutMkLst>
        </pc:sldLayoutChg>
        <pc:sldLayoutChg chg="add">
          <pc:chgData name="EZZINE, Hind" userId="S::ezzineh@who.int::edcab00f-6318-46e5-a4a9-188b01ee222f" providerId="AD" clId="Web-{56FFB514-82B1-4305-E729-7E7181DFC533}" dt="2022-06-04T12:39:00.708" v="1"/>
          <pc:sldLayoutMkLst>
            <pc:docMk/>
            <pc:sldMasterMk cId="1533177493" sldId="2147483978"/>
            <pc:sldLayoutMk cId="1249561604" sldId="2147483981"/>
          </pc:sldLayoutMkLst>
        </pc:sldLayoutChg>
        <pc:sldLayoutChg chg="add">
          <pc:chgData name="EZZINE, Hind" userId="S::ezzineh@who.int::edcab00f-6318-46e5-a4a9-188b01ee222f" providerId="AD" clId="Web-{56FFB514-82B1-4305-E729-7E7181DFC533}" dt="2022-06-04T12:39:00.708" v="1"/>
          <pc:sldLayoutMkLst>
            <pc:docMk/>
            <pc:sldMasterMk cId="1533177493" sldId="2147483978"/>
            <pc:sldLayoutMk cId="3274238434" sldId="2147483982"/>
          </pc:sldLayoutMkLst>
        </pc:sldLayoutChg>
        <pc:sldLayoutChg chg="add">
          <pc:chgData name="EZZINE, Hind" userId="S::ezzineh@who.int::edcab00f-6318-46e5-a4a9-188b01ee222f" providerId="AD" clId="Web-{56FFB514-82B1-4305-E729-7E7181DFC533}" dt="2022-06-04T12:39:00.708" v="1"/>
          <pc:sldLayoutMkLst>
            <pc:docMk/>
            <pc:sldMasterMk cId="1533177493" sldId="2147483978"/>
            <pc:sldLayoutMk cId="1709348663" sldId="2147483983"/>
          </pc:sldLayoutMkLst>
        </pc:sldLayoutChg>
        <pc:sldLayoutChg chg="add">
          <pc:chgData name="EZZINE, Hind" userId="S::ezzineh@who.int::edcab00f-6318-46e5-a4a9-188b01ee222f" providerId="AD" clId="Web-{56FFB514-82B1-4305-E729-7E7181DFC533}" dt="2022-06-04T12:39:00.708" v="1"/>
          <pc:sldLayoutMkLst>
            <pc:docMk/>
            <pc:sldMasterMk cId="1533177493" sldId="2147483978"/>
            <pc:sldLayoutMk cId="1829951430" sldId="2147483984"/>
          </pc:sldLayoutMkLst>
        </pc:sldLayoutChg>
        <pc:sldLayoutChg chg="add">
          <pc:chgData name="EZZINE, Hind" userId="S::ezzineh@who.int::edcab00f-6318-46e5-a4a9-188b01ee222f" providerId="AD" clId="Web-{56FFB514-82B1-4305-E729-7E7181DFC533}" dt="2022-06-04T12:39:00.708" v="1"/>
          <pc:sldLayoutMkLst>
            <pc:docMk/>
            <pc:sldMasterMk cId="1533177493" sldId="2147483978"/>
            <pc:sldLayoutMk cId="1688008712" sldId="2147483985"/>
          </pc:sldLayoutMkLst>
        </pc:sldLayoutChg>
        <pc:sldLayoutChg chg="add">
          <pc:chgData name="EZZINE, Hind" userId="S::ezzineh@who.int::edcab00f-6318-46e5-a4a9-188b01ee222f" providerId="AD" clId="Web-{56FFB514-82B1-4305-E729-7E7181DFC533}" dt="2022-06-04T12:39:00.708" v="1"/>
          <pc:sldLayoutMkLst>
            <pc:docMk/>
            <pc:sldMasterMk cId="1533177493" sldId="2147483978"/>
            <pc:sldLayoutMk cId="320231954" sldId="2147483986"/>
          </pc:sldLayoutMkLst>
        </pc:sldLayoutChg>
        <pc:sldLayoutChg chg="add">
          <pc:chgData name="EZZINE, Hind" userId="S::ezzineh@who.int::edcab00f-6318-46e5-a4a9-188b01ee222f" providerId="AD" clId="Web-{56FFB514-82B1-4305-E729-7E7181DFC533}" dt="2022-06-04T12:39:00.708" v="1"/>
          <pc:sldLayoutMkLst>
            <pc:docMk/>
            <pc:sldMasterMk cId="1533177493" sldId="2147483978"/>
            <pc:sldLayoutMk cId="466926821" sldId="2147483987"/>
          </pc:sldLayoutMkLst>
        </pc:sldLayoutChg>
        <pc:sldLayoutChg chg="add">
          <pc:chgData name="EZZINE, Hind" userId="S::ezzineh@who.int::edcab00f-6318-46e5-a4a9-188b01ee222f" providerId="AD" clId="Web-{56FFB514-82B1-4305-E729-7E7181DFC533}" dt="2022-06-04T12:39:00.708" v="1"/>
          <pc:sldLayoutMkLst>
            <pc:docMk/>
            <pc:sldMasterMk cId="1533177493" sldId="2147483978"/>
            <pc:sldLayoutMk cId="2262953768" sldId="2147483990"/>
          </pc:sldLayoutMkLst>
        </pc:sldLayoutChg>
        <pc:sldLayoutChg chg="add">
          <pc:chgData name="EZZINE, Hind" userId="S::ezzineh@who.int::edcab00f-6318-46e5-a4a9-188b01ee222f" providerId="AD" clId="Web-{56FFB514-82B1-4305-E729-7E7181DFC533}" dt="2022-06-04T12:39:00.708" v="1"/>
          <pc:sldLayoutMkLst>
            <pc:docMk/>
            <pc:sldMasterMk cId="1533177493" sldId="2147483978"/>
            <pc:sldLayoutMk cId="681889584" sldId="2147483991"/>
          </pc:sldLayoutMkLst>
        </pc:sldLayoutChg>
        <pc:sldLayoutChg chg="add">
          <pc:chgData name="EZZINE, Hind" userId="S::ezzineh@who.int::edcab00f-6318-46e5-a4a9-188b01ee222f" providerId="AD" clId="Web-{56FFB514-82B1-4305-E729-7E7181DFC533}" dt="2022-06-04T12:39:00.708" v="1"/>
          <pc:sldLayoutMkLst>
            <pc:docMk/>
            <pc:sldMasterMk cId="1533177493" sldId="2147483978"/>
            <pc:sldLayoutMk cId="978302285" sldId="2147483992"/>
          </pc:sldLayoutMkLst>
        </pc:sldLayoutChg>
      </pc:sldMasterChg>
    </pc:docChg>
  </pc:docChgLst>
  <pc:docChgLst>
    <pc:chgData name="GOMEZ, Paula" userId="S::gomezp@who.int::c93cf399-3ed7-4230-9282-8831e3fe5ae7" providerId="AD" clId="Web-{DB0120B4-E9C2-6411-EA53-8306BF13AD33}"/>
    <pc:docChg chg="modSld">
      <pc:chgData name="GOMEZ, Paula" userId="S::gomezp@who.int::c93cf399-3ed7-4230-9282-8831e3fe5ae7" providerId="AD" clId="Web-{DB0120B4-E9C2-6411-EA53-8306BF13AD33}" dt="2022-05-23T17:23:41.216" v="20" actId="20577"/>
      <pc:docMkLst>
        <pc:docMk/>
      </pc:docMkLst>
      <pc:sldChg chg="modSp">
        <pc:chgData name="GOMEZ, Paula" userId="S::gomezp@who.int::c93cf399-3ed7-4230-9282-8831e3fe5ae7" providerId="AD" clId="Web-{DB0120B4-E9C2-6411-EA53-8306BF13AD33}" dt="2022-05-23T17:23:41.216" v="20" actId="20577"/>
        <pc:sldMkLst>
          <pc:docMk/>
          <pc:sldMk cId="1004704586" sldId="297"/>
        </pc:sldMkLst>
        <pc:spChg chg="mod">
          <ac:chgData name="GOMEZ, Paula" userId="S::gomezp@who.int::c93cf399-3ed7-4230-9282-8831e3fe5ae7" providerId="AD" clId="Web-{DB0120B4-E9C2-6411-EA53-8306BF13AD33}" dt="2022-05-23T17:23:41.216" v="20" actId="20577"/>
          <ac:spMkLst>
            <pc:docMk/>
            <pc:sldMk cId="1004704586" sldId="297"/>
            <ac:spMk id="4" creationId="{00000000-0000-0000-0000-000000000000}"/>
          </ac:spMkLst>
        </pc:spChg>
      </pc:sldChg>
      <pc:sldChg chg="modSp">
        <pc:chgData name="GOMEZ, Paula" userId="S::gomezp@who.int::c93cf399-3ed7-4230-9282-8831e3fe5ae7" providerId="AD" clId="Web-{DB0120B4-E9C2-6411-EA53-8306BF13AD33}" dt="2022-05-23T17:22:45.399" v="1" actId="14100"/>
        <pc:sldMkLst>
          <pc:docMk/>
          <pc:sldMk cId="993217887" sldId="299"/>
        </pc:sldMkLst>
        <pc:spChg chg="mod">
          <ac:chgData name="GOMEZ, Paula" userId="S::gomezp@who.int::c93cf399-3ed7-4230-9282-8831e3fe5ae7" providerId="AD" clId="Web-{DB0120B4-E9C2-6411-EA53-8306BF13AD33}" dt="2022-05-23T17:22:45.399" v="1" actId="14100"/>
          <ac:spMkLst>
            <pc:docMk/>
            <pc:sldMk cId="993217887" sldId="299"/>
            <ac:spMk id="4" creationId="{00000000-0000-0000-0000-000000000000}"/>
          </ac:spMkLst>
        </pc:spChg>
      </pc:sldChg>
    </pc:docChg>
  </pc:docChgLst>
  <pc:docChgLst>
    <pc:chgData name="EZZINE, Hind" userId="S::ezzineh@who.int::edcab00f-6318-46e5-a4a9-188b01ee222f" providerId="AD" clId="Web-{11A1CF83-2E6B-098A-23A0-4F7C6B13515B}"/>
    <pc:docChg chg="addSld delSld addMainMaster modMainMaster">
      <pc:chgData name="EZZINE, Hind" userId="S::ezzineh@who.int::edcab00f-6318-46e5-a4a9-188b01ee222f" providerId="AD" clId="Web-{11A1CF83-2E6B-098A-23A0-4F7C6B13515B}" dt="2022-05-31T13:19:24.814" v="3"/>
      <pc:docMkLst>
        <pc:docMk/>
      </pc:docMkLst>
      <pc:sldChg chg="del">
        <pc:chgData name="EZZINE, Hind" userId="S::ezzineh@who.int::edcab00f-6318-46e5-a4a9-188b01ee222f" providerId="AD" clId="Web-{11A1CF83-2E6B-098A-23A0-4F7C6B13515B}" dt="2022-05-31T13:19:24.814" v="3"/>
        <pc:sldMkLst>
          <pc:docMk/>
          <pc:sldMk cId="0" sldId="257"/>
        </pc:sldMkLst>
      </pc:sldChg>
      <pc:sldChg chg="del">
        <pc:chgData name="EZZINE, Hind" userId="S::ezzineh@who.int::edcab00f-6318-46e5-a4a9-188b01ee222f" providerId="AD" clId="Web-{11A1CF83-2E6B-098A-23A0-4F7C6B13515B}" dt="2022-05-31T13:18:41.938" v="2"/>
        <pc:sldMkLst>
          <pc:docMk/>
          <pc:sldMk cId="0" sldId="292"/>
        </pc:sldMkLst>
      </pc:sldChg>
      <pc:sldChg chg="add">
        <pc:chgData name="EZZINE, Hind" userId="S::ezzineh@who.int::edcab00f-6318-46e5-a4a9-188b01ee222f" providerId="AD" clId="Web-{11A1CF83-2E6B-098A-23A0-4F7C6B13515B}" dt="2022-05-31T13:18:39.235" v="0"/>
        <pc:sldMkLst>
          <pc:docMk/>
          <pc:sldMk cId="2800966657" sldId="301"/>
        </pc:sldMkLst>
      </pc:sldChg>
      <pc:sldChg chg="add">
        <pc:chgData name="EZZINE, Hind" userId="S::ezzineh@who.int::edcab00f-6318-46e5-a4a9-188b01ee222f" providerId="AD" clId="Web-{11A1CF83-2E6B-098A-23A0-4F7C6B13515B}" dt="2022-05-31T13:18:39.298" v="1"/>
        <pc:sldMkLst>
          <pc:docMk/>
          <pc:sldMk cId="123381887" sldId="302"/>
        </pc:sldMkLst>
      </pc:sldChg>
      <pc:sldMasterChg chg="modSldLayout">
        <pc:chgData name="EZZINE, Hind" userId="S::ezzineh@who.int::edcab00f-6318-46e5-a4a9-188b01ee222f" providerId="AD" clId="Web-{11A1CF83-2E6B-098A-23A0-4F7C6B13515B}" dt="2022-05-31T13:18:39.298" v="1"/>
        <pc:sldMasterMkLst>
          <pc:docMk/>
          <pc:sldMasterMk cId="1533177493" sldId="2147483781"/>
        </pc:sldMasterMkLst>
        <pc:sldLayoutChg chg="replId">
          <pc:chgData name="EZZINE, Hind" userId="S::ezzineh@who.int::edcab00f-6318-46e5-a4a9-188b01ee222f" providerId="AD" clId="Web-{11A1CF83-2E6B-098A-23A0-4F7C6B13515B}" dt="2022-05-31T13:18:39.298" v="1"/>
          <pc:sldLayoutMkLst>
            <pc:docMk/>
            <pc:sldMasterMk cId="1533177493" sldId="2147483781"/>
            <pc:sldLayoutMk cId="238172258" sldId="2147483972"/>
          </pc:sldLayoutMkLst>
        </pc:sldLayoutChg>
      </pc:sldMasterChg>
      <pc:sldMasterChg chg="add addSldLayout">
        <pc:chgData name="EZZINE, Hind" userId="S::ezzineh@who.int::edcab00f-6318-46e5-a4a9-188b01ee222f" providerId="AD" clId="Web-{11A1CF83-2E6B-098A-23A0-4F7C6B13515B}" dt="2022-05-31T13:18:39.235" v="0"/>
        <pc:sldMasterMkLst>
          <pc:docMk/>
          <pc:sldMasterMk cId="19352866" sldId="2147483947"/>
        </pc:sldMasterMkLst>
        <pc:sldLayoutChg chg="add">
          <pc:chgData name="EZZINE, Hind" userId="S::ezzineh@who.int::edcab00f-6318-46e5-a4a9-188b01ee222f" providerId="AD" clId="Web-{11A1CF83-2E6B-098A-23A0-4F7C6B13515B}" dt="2022-05-31T13:18:39.235" v="0"/>
          <pc:sldLayoutMkLst>
            <pc:docMk/>
            <pc:sldMasterMk cId="19352866" sldId="2147483947"/>
            <pc:sldLayoutMk cId="681889584" sldId="2147483783"/>
          </pc:sldLayoutMkLst>
        </pc:sldLayoutChg>
        <pc:sldLayoutChg chg="add">
          <pc:chgData name="EZZINE, Hind" userId="S::ezzineh@who.int::edcab00f-6318-46e5-a4a9-188b01ee222f" providerId="AD" clId="Web-{11A1CF83-2E6B-098A-23A0-4F7C6B13515B}" dt="2022-05-31T13:18:39.235" v="0"/>
          <pc:sldLayoutMkLst>
            <pc:docMk/>
            <pc:sldMasterMk cId="19352866" sldId="2147483947"/>
            <pc:sldLayoutMk cId="1828371406" sldId="2147483948"/>
          </pc:sldLayoutMkLst>
        </pc:sldLayoutChg>
        <pc:sldLayoutChg chg="add">
          <pc:chgData name="EZZINE, Hind" userId="S::ezzineh@who.int::edcab00f-6318-46e5-a4a9-188b01ee222f" providerId="AD" clId="Web-{11A1CF83-2E6B-098A-23A0-4F7C6B13515B}" dt="2022-05-31T13:18:39.235" v="0"/>
          <pc:sldLayoutMkLst>
            <pc:docMk/>
            <pc:sldMasterMk cId="19352866" sldId="2147483947"/>
            <pc:sldLayoutMk cId="2992809033" sldId="2147483950"/>
          </pc:sldLayoutMkLst>
        </pc:sldLayoutChg>
        <pc:sldLayoutChg chg="add">
          <pc:chgData name="EZZINE, Hind" userId="S::ezzineh@who.int::edcab00f-6318-46e5-a4a9-188b01ee222f" providerId="AD" clId="Web-{11A1CF83-2E6B-098A-23A0-4F7C6B13515B}" dt="2022-05-31T13:18:39.235" v="0"/>
          <pc:sldLayoutMkLst>
            <pc:docMk/>
            <pc:sldMasterMk cId="19352866" sldId="2147483947"/>
            <pc:sldLayoutMk cId="2262953768" sldId="2147483951"/>
          </pc:sldLayoutMkLst>
        </pc:sldLayoutChg>
        <pc:sldLayoutChg chg="add">
          <pc:chgData name="EZZINE, Hind" userId="S::ezzineh@who.int::edcab00f-6318-46e5-a4a9-188b01ee222f" providerId="AD" clId="Web-{11A1CF83-2E6B-098A-23A0-4F7C6B13515B}" dt="2022-05-31T13:18:39.235" v="0"/>
          <pc:sldLayoutMkLst>
            <pc:docMk/>
            <pc:sldMasterMk cId="19352866" sldId="2147483947"/>
            <pc:sldLayoutMk cId="3724336043" sldId="2147483952"/>
          </pc:sldLayoutMkLst>
        </pc:sldLayoutChg>
        <pc:sldLayoutChg chg="add">
          <pc:chgData name="EZZINE, Hind" userId="S::ezzineh@who.int::edcab00f-6318-46e5-a4a9-188b01ee222f" providerId="AD" clId="Web-{11A1CF83-2E6B-098A-23A0-4F7C6B13515B}" dt="2022-05-31T13:18:39.235" v="0"/>
          <pc:sldLayoutMkLst>
            <pc:docMk/>
            <pc:sldMasterMk cId="19352866" sldId="2147483947"/>
            <pc:sldLayoutMk cId="2618931763" sldId="2147483953"/>
          </pc:sldLayoutMkLst>
        </pc:sldLayoutChg>
        <pc:sldLayoutChg chg="add">
          <pc:chgData name="EZZINE, Hind" userId="S::ezzineh@who.int::edcab00f-6318-46e5-a4a9-188b01ee222f" providerId="AD" clId="Web-{11A1CF83-2E6B-098A-23A0-4F7C6B13515B}" dt="2022-05-31T13:18:39.235" v="0"/>
          <pc:sldLayoutMkLst>
            <pc:docMk/>
            <pc:sldMasterMk cId="19352866" sldId="2147483947"/>
            <pc:sldLayoutMk cId="3736837534" sldId="2147483954"/>
          </pc:sldLayoutMkLst>
        </pc:sldLayoutChg>
        <pc:sldLayoutChg chg="add">
          <pc:chgData name="EZZINE, Hind" userId="S::ezzineh@who.int::edcab00f-6318-46e5-a4a9-188b01ee222f" providerId="AD" clId="Web-{11A1CF83-2E6B-098A-23A0-4F7C6B13515B}" dt="2022-05-31T13:18:39.235" v="0"/>
          <pc:sldLayoutMkLst>
            <pc:docMk/>
            <pc:sldMasterMk cId="19352866" sldId="2147483947"/>
            <pc:sldLayoutMk cId="1063752375" sldId="2147483955"/>
          </pc:sldLayoutMkLst>
        </pc:sldLayoutChg>
        <pc:sldLayoutChg chg="add">
          <pc:chgData name="EZZINE, Hind" userId="S::ezzineh@who.int::edcab00f-6318-46e5-a4a9-188b01ee222f" providerId="AD" clId="Web-{11A1CF83-2E6B-098A-23A0-4F7C6B13515B}" dt="2022-05-31T13:18:39.235" v="0"/>
          <pc:sldLayoutMkLst>
            <pc:docMk/>
            <pc:sldMasterMk cId="19352866" sldId="2147483947"/>
            <pc:sldLayoutMk cId="126808772" sldId="2147483956"/>
          </pc:sldLayoutMkLst>
        </pc:sldLayoutChg>
        <pc:sldLayoutChg chg="add">
          <pc:chgData name="EZZINE, Hind" userId="S::ezzineh@who.int::edcab00f-6318-46e5-a4a9-188b01ee222f" providerId="AD" clId="Web-{11A1CF83-2E6B-098A-23A0-4F7C6B13515B}" dt="2022-05-31T13:18:39.235" v="0"/>
          <pc:sldLayoutMkLst>
            <pc:docMk/>
            <pc:sldMasterMk cId="19352866" sldId="2147483947"/>
            <pc:sldLayoutMk cId="3625509648" sldId="2147483957"/>
          </pc:sldLayoutMkLst>
        </pc:sldLayoutChg>
        <pc:sldLayoutChg chg="add">
          <pc:chgData name="EZZINE, Hind" userId="S::ezzineh@who.int::edcab00f-6318-46e5-a4a9-188b01ee222f" providerId="AD" clId="Web-{11A1CF83-2E6B-098A-23A0-4F7C6B13515B}" dt="2022-05-31T13:18:39.235" v="0"/>
          <pc:sldLayoutMkLst>
            <pc:docMk/>
            <pc:sldMasterMk cId="19352866" sldId="2147483947"/>
            <pc:sldLayoutMk cId="2598386979" sldId="2147483958"/>
          </pc:sldLayoutMkLst>
        </pc:sldLayoutChg>
        <pc:sldLayoutChg chg="add">
          <pc:chgData name="EZZINE, Hind" userId="S::ezzineh@who.int::edcab00f-6318-46e5-a4a9-188b01ee222f" providerId="AD" clId="Web-{11A1CF83-2E6B-098A-23A0-4F7C6B13515B}" dt="2022-05-31T13:18:39.235" v="0"/>
          <pc:sldLayoutMkLst>
            <pc:docMk/>
            <pc:sldMasterMk cId="19352866" sldId="2147483947"/>
            <pc:sldLayoutMk cId="4018426610" sldId="2147483959"/>
          </pc:sldLayoutMkLst>
        </pc:sldLayoutChg>
      </pc:sldMasterChg>
      <pc:sldMasterChg chg="replId addSldLayout modSldLayout">
        <pc:chgData name="EZZINE, Hind" userId="S::ezzineh@who.int::edcab00f-6318-46e5-a4a9-188b01ee222f" providerId="AD" clId="Web-{11A1CF83-2E6B-098A-23A0-4F7C6B13515B}" dt="2022-05-31T13:18:39.298" v="1"/>
        <pc:sldMasterMkLst>
          <pc:docMk/>
          <pc:sldMasterMk cId="1533177493" sldId="2147483962"/>
        </pc:sldMasterMkLst>
        <pc:sldLayoutChg chg="add">
          <pc:chgData name="EZZINE, Hind" userId="S::ezzineh@who.int::edcab00f-6318-46e5-a4a9-188b01ee222f" providerId="AD" clId="Web-{11A1CF83-2E6B-098A-23A0-4F7C6B13515B}" dt="2022-05-31T13:18:39.298" v="1"/>
          <pc:sldLayoutMkLst>
            <pc:docMk/>
            <pc:sldMasterMk cId="1533177493" sldId="2147483962"/>
            <pc:sldLayoutMk cId="1591940078" sldId="2147483784"/>
          </pc:sldLayoutMkLst>
        </pc:sldLayoutChg>
        <pc:sldLayoutChg chg="add">
          <pc:chgData name="EZZINE, Hind" userId="S::ezzineh@who.int::edcab00f-6318-46e5-a4a9-188b01ee222f" providerId="AD" clId="Web-{11A1CF83-2E6B-098A-23A0-4F7C6B13515B}" dt="2022-05-31T13:18:39.298" v="1"/>
          <pc:sldLayoutMkLst>
            <pc:docMk/>
            <pc:sldMasterMk cId="1533177493" sldId="2147483962"/>
            <pc:sldLayoutMk cId="681889584" sldId="2147483795"/>
          </pc:sldLayoutMkLst>
        </pc:sldLayoutChg>
        <pc:sldLayoutChg chg="replId">
          <pc:chgData name="EZZINE, Hind" userId="S::ezzineh@who.int::edcab00f-6318-46e5-a4a9-188b01ee222f" providerId="AD" clId="Web-{11A1CF83-2E6B-098A-23A0-4F7C6B13515B}" dt="2022-05-31T13:18:39.235" v="0"/>
          <pc:sldLayoutMkLst>
            <pc:docMk/>
            <pc:sldMasterMk cId="1533177493" sldId="2147483962"/>
            <pc:sldLayoutMk cId="1828371406" sldId="2147483963"/>
          </pc:sldLayoutMkLst>
        </pc:sldLayoutChg>
        <pc:sldLayoutChg chg="replId">
          <pc:chgData name="EZZINE, Hind" userId="S::ezzineh@who.int::edcab00f-6318-46e5-a4a9-188b01ee222f" providerId="AD" clId="Web-{11A1CF83-2E6B-098A-23A0-4F7C6B13515B}" dt="2022-05-31T13:18:39.235" v="0"/>
          <pc:sldLayoutMkLst>
            <pc:docMk/>
            <pc:sldMasterMk cId="1533177493" sldId="2147483962"/>
            <pc:sldLayoutMk cId="978302285" sldId="2147483964"/>
          </pc:sldLayoutMkLst>
        </pc:sldLayoutChg>
        <pc:sldLayoutChg chg="replId">
          <pc:chgData name="EZZINE, Hind" userId="S::ezzineh@who.int::edcab00f-6318-46e5-a4a9-188b01ee222f" providerId="AD" clId="Web-{11A1CF83-2E6B-098A-23A0-4F7C6B13515B}" dt="2022-05-31T13:18:39.235" v="0"/>
          <pc:sldLayoutMkLst>
            <pc:docMk/>
            <pc:sldMasterMk cId="1533177493" sldId="2147483962"/>
            <pc:sldLayoutMk cId="2262953768" sldId="2147483965"/>
          </pc:sldLayoutMkLst>
        </pc:sldLayoutChg>
        <pc:sldLayoutChg chg="replId">
          <pc:chgData name="EZZINE, Hind" userId="S::ezzineh@who.int::edcab00f-6318-46e5-a4a9-188b01ee222f" providerId="AD" clId="Web-{11A1CF83-2E6B-098A-23A0-4F7C6B13515B}" dt="2022-05-31T13:18:39.235" v="0"/>
          <pc:sldLayoutMkLst>
            <pc:docMk/>
            <pc:sldMasterMk cId="1533177493" sldId="2147483962"/>
            <pc:sldLayoutMk cId="238172258" sldId="2147483966"/>
          </pc:sldLayoutMkLst>
        </pc:sldLayoutChg>
        <pc:sldLayoutChg chg="replId">
          <pc:chgData name="EZZINE, Hind" userId="S::ezzineh@who.int::edcab00f-6318-46e5-a4a9-188b01ee222f" providerId="AD" clId="Web-{11A1CF83-2E6B-098A-23A0-4F7C6B13515B}" dt="2022-05-31T13:18:39.235" v="0"/>
          <pc:sldLayoutMkLst>
            <pc:docMk/>
            <pc:sldMasterMk cId="1533177493" sldId="2147483962"/>
            <pc:sldLayoutMk cId="1249561604" sldId="2147483967"/>
          </pc:sldLayoutMkLst>
        </pc:sldLayoutChg>
        <pc:sldLayoutChg chg="replId">
          <pc:chgData name="EZZINE, Hind" userId="S::ezzineh@who.int::edcab00f-6318-46e5-a4a9-188b01ee222f" providerId="AD" clId="Web-{11A1CF83-2E6B-098A-23A0-4F7C6B13515B}" dt="2022-05-31T13:18:39.235" v="0"/>
          <pc:sldLayoutMkLst>
            <pc:docMk/>
            <pc:sldMasterMk cId="1533177493" sldId="2147483962"/>
            <pc:sldLayoutMk cId="3274238434" sldId="2147483968"/>
          </pc:sldLayoutMkLst>
        </pc:sldLayoutChg>
        <pc:sldLayoutChg chg="replId">
          <pc:chgData name="EZZINE, Hind" userId="S::ezzineh@who.int::edcab00f-6318-46e5-a4a9-188b01ee222f" providerId="AD" clId="Web-{11A1CF83-2E6B-098A-23A0-4F7C6B13515B}" dt="2022-05-31T13:18:39.235" v="0"/>
          <pc:sldLayoutMkLst>
            <pc:docMk/>
            <pc:sldMasterMk cId="1533177493" sldId="2147483962"/>
            <pc:sldLayoutMk cId="1709348663" sldId="2147483969"/>
          </pc:sldLayoutMkLst>
        </pc:sldLayoutChg>
        <pc:sldLayoutChg chg="replId">
          <pc:chgData name="EZZINE, Hind" userId="S::ezzineh@who.int::edcab00f-6318-46e5-a4a9-188b01ee222f" providerId="AD" clId="Web-{11A1CF83-2E6B-098A-23A0-4F7C6B13515B}" dt="2022-05-31T13:18:39.235" v="0"/>
          <pc:sldLayoutMkLst>
            <pc:docMk/>
            <pc:sldMasterMk cId="1533177493" sldId="2147483962"/>
            <pc:sldLayoutMk cId="1829951430" sldId="2147483970"/>
          </pc:sldLayoutMkLst>
        </pc:sldLayoutChg>
        <pc:sldLayoutChg chg="replId">
          <pc:chgData name="EZZINE, Hind" userId="S::ezzineh@who.int::edcab00f-6318-46e5-a4a9-188b01ee222f" providerId="AD" clId="Web-{11A1CF83-2E6B-098A-23A0-4F7C6B13515B}" dt="2022-05-31T13:18:39.235" v="0"/>
          <pc:sldLayoutMkLst>
            <pc:docMk/>
            <pc:sldMasterMk cId="1533177493" sldId="2147483962"/>
            <pc:sldLayoutMk cId="1688008712" sldId="2147483971"/>
          </pc:sldLayoutMkLst>
        </pc:sldLayoutChg>
      </pc:sldMasterChg>
    </pc:docChg>
  </pc:docChgLst>
  <pc:docChgLst>
    <pc:chgData name="GOMEZ, Paula" userId="S::gomezp@who.int::c93cf399-3ed7-4230-9282-8831e3fe5ae7" providerId="AD" clId="Web-{59F5AE02-0A91-B042-F2B0-3DF145AD905C}"/>
    <pc:docChg chg="modSld">
      <pc:chgData name="GOMEZ, Paula" userId="S::gomezp@who.int::c93cf399-3ed7-4230-9282-8831e3fe5ae7" providerId="AD" clId="Web-{59F5AE02-0A91-B042-F2B0-3DF145AD905C}" dt="2023-07-13T09:41:57.642" v="35" actId="20577"/>
      <pc:docMkLst>
        <pc:docMk/>
      </pc:docMkLst>
      <pc:sldChg chg="modSp">
        <pc:chgData name="GOMEZ, Paula" userId="S::gomezp@who.int::c93cf399-3ed7-4230-9282-8831e3fe5ae7" providerId="AD" clId="Web-{59F5AE02-0A91-B042-F2B0-3DF145AD905C}" dt="2023-07-13T09:40:08.450" v="0" actId="20577"/>
        <pc:sldMkLst>
          <pc:docMk/>
          <pc:sldMk cId="3152288668" sldId="309"/>
        </pc:sldMkLst>
        <pc:spChg chg="mod">
          <ac:chgData name="GOMEZ, Paula" userId="S::gomezp@who.int::c93cf399-3ed7-4230-9282-8831e3fe5ae7" providerId="AD" clId="Web-{59F5AE02-0A91-B042-F2B0-3DF145AD905C}" dt="2023-07-13T09:40:08.450" v="0" actId="20577"/>
          <ac:spMkLst>
            <pc:docMk/>
            <pc:sldMk cId="3152288668" sldId="309"/>
            <ac:spMk id="255" creationId="{00000000-0000-0000-0000-000000000000}"/>
          </ac:spMkLst>
        </pc:spChg>
      </pc:sldChg>
      <pc:sldChg chg="modSp delCm">
        <pc:chgData name="GOMEZ, Paula" userId="S::gomezp@who.int::c93cf399-3ed7-4230-9282-8831e3fe5ae7" providerId="AD" clId="Web-{59F5AE02-0A91-B042-F2B0-3DF145AD905C}" dt="2023-07-13T09:40:28.107" v="4" actId="20577"/>
        <pc:sldMkLst>
          <pc:docMk/>
          <pc:sldMk cId="2116179896" sldId="315"/>
        </pc:sldMkLst>
        <pc:spChg chg="mod">
          <ac:chgData name="GOMEZ, Paula" userId="S::gomezp@who.int::c93cf399-3ed7-4230-9282-8831e3fe5ae7" providerId="AD" clId="Web-{59F5AE02-0A91-B042-F2B0-3DF145AD905C}" dt="2023-07-13T09:40:28.107" v="4" actId="20577"/>
          <ac:spMkLst>
            <pc:docMk/>
            <pc:sldMk cId="2116179896" sldId="315"/>
            <ac:spMk id="342" creationId="{00000000-0000-0000-0000-000000000000}"/>
          </ac:spMkLst>
        </pc:spChg>
        <pc:extLst>
          <p:ext xmlns:p="http://schemas.openxmlformats.org/presentationml/2006/main" uri="{D6D511B9-2390-475A-947B-AFAB55BFBCF1}">
            <pc226:cmChg xmlns:pc226="http://schemas.microsoft.com/office/powerpoint/2022/06/main/command" chg="del">
              <pc226:chgData name="GOMEZ, Paula" userId="S::gomezp@who.int::c93cf399-3ed7-4230-9282-8831e3fe5ae7" providerId="AD" clId="Web-{59F5AE02-0A91-B042-F2B0-3DF145AD905C}" dt="2023-07-13T09:40:17.107" v="1"/>
              <pc2:cmMkLst xmlns:pc2="http://schemas.microsoft.com/office/powerpoint/2019/9/main/command">
                <pc:docMk/>
                <pc:sldMk cId="2116179896" sldId="315"/>
                <pc2:cmMk id="{E602B1EE-34F3-4B73-91B7-D526F9B849A9}"/>
              </pc2:cmMkLst>
            </pc226:cmChg>
          </p:ext>
        </pc:extLst>
      </pc:sldChg>
      <pc:sldChg chg="modSp">
        <pc:chgData name="GOMEZ, Paula" userId="S::gomezp@who.int::c93cf399-3ed7-4230-9282-8831e3fe5ae7" providerId="AD" clId="Web-{59F5AE02-0A91-B042-F2B0-3DF145AD905C}" dt="2023-07-13T09:40:36.295" v="5" actId="20577"/>
        <pc:sldMkLst>
          <pc:docMk/>
          <pc:sldMk cId="3710359773" sldId="317"/>
        </pc:sldMkLst>
        <pc:spChg chg="mod">
          <ac:chgData name="GOMEZ, Paula" userId="S::gomezp@who.int::c93cf399-3ed7-4230-9282-8831e3fe5ae7" providerId="AD" clId="Web-{59F5AE02-0A91-B042-F2B0-3DF145AD905C}" dt="2023-07-13T09:40:36.295" v="5" actId="20577"/>
          <ac:spMkLst>
            <pc:docMk/>
            <pc:sldMk cId="3710359773" sldId="317"/>
            <ac:spMk id="357" creationId="{00000000-0000-0000-0000-000000000000}"/>
          </ac:spMkLst>
        </pc:spChg>
      </pc:sldChg>
      <pc:sldChg chg="modSp delCm">
        <pc:chgData name="GOMEZ, Paula" userId="S::gomezp@who.int::c93cf399-3ed7-4230-9282-8831e3fe5ae7" providerId="AD" clId="Web-{59F5AE02-0A91-B042-F2B0-3DF145AD905C}" dt="2023-07-13T09:41:05.718" v="13" actId="20577"/>
        <pc:sldMkLst>
          <pc:docMk/>
          <pc:sldMk cId="514533642" sldId="327"/>
        </pc:sldMkLst>
        <pc:spChg chg="mod">
          <ac:chgData name="GOMEZ, Paula" userId="S::gomezp@who.int::c93cf399-3ed7-4230-9282-8831e3fe5ae7" providerId="AD" clId="Web-{59F5AE02-0A91-B042-F2B0-3DF145AD905C}" dt="2023-07-13T09:41:05.718" v="13" actId="20577"/>
          <ac:spMkLst>
            <pc:docMk/>
            <pc:sldMk cId="514533642" sldId="327"/>
            <ac:spMk id="443" creationId="{00000000-0000-0000-0000-000000000000}"/>
          </ac:spMkLst>
        </pc:spChg>
        <pc:extLst>
          <p:ext xmlns:p="http://schemas.openxmlformats.org/presentationml/2006/main" uri="{D6D511B9-2390-475A-947B-AFAB55BFBCF1}">
            <pc226:cmChg xmlns:pc226="http://schemas.microsoft.com/office/powerpoint/2022/06/main/command" chg="del">
              <pc226:chgData name="GOMEZ, Paula" userId="S::gomezp@who.int::c93cf399-3ed7-4230-9282-8831e3fe5ae7" providerId="AD" clId="Web-{59F5AE02-0A91-B042-F2B0-3DF145AD905C}" dt="2023-07-13T09:41:00.452" v="12"/>
              <pc2:cmMkLst xmlns:pc2="http://schemas.microsoft.com/office/powerpoint/2019/9/main/command">
                <pc:docMk/>
                <pc:sldMk cId="514533642" sldId="327"/>
                <pc2:cmMk id="{4F77364E-0E67-4FD8-A16B-A682075C57F3}"/>
              </pc2:cmMkLst>
            </pc226:cmChg>
          </p:ext>
        </pc:extLst>
      </pc:sldChg>
      <pc:sldChg chg="modSp">
        <pc:chgData name="GOMEZ, Paula" userId="S::gomezp@who.int::c93cf399-3ed7-4230-9282-8831e3fe5ae7" providerId="AD" clId="Web-{59F5AE02-0A91-B042-F2B0-3DF145AD905C}" dt="2023-07-13T09:41:33.860" v="24" actId="20577"/>
        <pc:sldMkLst>
          <pc:docMk/>
          <pc:sldMk cId="312387950" sldId="329"/>
        </pc:sldMkLst>
        <pc:spChg chg="mod">
          <ac:chgData name="GOMEZ, Paula" userId="S::gomezp@who.int::c93cf399-3ed7-4230-9282-8831e3fe5ae7" providerId="AD" clId="Web-{59F5AE02-0A91-B042-F2B0-3DF145AD905C}" dt="2023-07-13T09:41:33.860" v="24" actId="20577"/>
          <ac:spMkLst>
            <pc:docMk/>
            <pc:sldMk cId="312387950" sldId="329"/>
            <ac:spMk id="4" creationId="{547C207E-B513-8B23-DCD7-494BCD6886B4}"/>
          </ac:spMkLst>
        </pc:spChg>
      </pc:sldChg>
      <pc:sldChg chg="modSp">
        <pc:chgData name="GOMEZ, Paula" userId="S::gomezp@who.int::c93cf399-3ed7-4230-9282-8831e3fe5ae7" providerId="AD" clId="Web-{59F5AE02-0A91-B042-F2B0-3DF145AD905C}" dt="2023-07-13T09:41:20.609" v="21" actId="20577"/>
        <pc:sldMkLst>
          <pc:docMk/>
          <pc:sldMk cId="3948532140" sldId="330"/>
        </pc:sldMkLst>
        <pc:spChg chg="mod">
          <ac:chgData name="GOMEZ, Paula" userId="S::gomezp@who.int::c93cf399-3ed7-4230-9282-8831e3fe5ae7" providerId="AD" clId="Web-{59F5AE02-0A91-B042-F2B0-3DF145AD905C}" dt="2023-07-13T09:41:20.609" v="21" actId="20577"/>
          <ac:spMkLst>
            <pc:docMk/>
            <pc:sldMk cId="3948532140" sldId="330"/>
            <ac:spMk id="447" creationId="{00000000-0000-0000-0000-000000000000}"/>
          </ac:spMkLst>
        </pc:spChg>
      </pc:sldChg>
      <pc:sldChg chg="modSp">
        <pc:chgData name="GOMEZ, Paula" userId="S::gomezp@who.int::c93cf399-3ed7-4230-9282-8831e3fe5ae7" providerId="AD" clId="Web-{59F5AE02-0A91-B042-F2B0-3DF145AD905C}" dt="2023-07-13T09:41:57.642" v="35" actId="20577"/>
        <pc:sldMkLst>
          <pc:docMk/>
          <pc:sldMk cId="3158676690" sldId="332"/>
        </pc:sldMkLst>
        <pc:spChg chg="mod">
          <ac:chgData name="GOMEZ, Paula" userId="S::gomezp@who.int::c93cf399-3ed7-4230-9282-8831e3fe5ae7" providerId="AD" clId="Web-{59F5AE02-0A91-B042-F2B0-3DF145AD905C}" dt="2023-07-13T09:41:57.642" v="35" actId="20577"/>
          <ac:spMkLst>
            <pc:docMk/>
            <pc:sldMk cId="3158676690" sldId="332"/>
            <ac:spMk id="461" creationId="{00000000-0000-0000-0000-000000000000}"/>
          </ac:spMkLst>
        </pc:spChg>
      </pc:sldChg>
      <pc:sldChg chg="modSp">
        <pc:chgData name="GOMEZ, Paula" userId="S::gomezp@who.int::c93cf399-3ed7-4230-9282-8831e3fe5ae7" providerId="AD" clId="Web-{59F5AE02-0A91-B042-F2B0-3DF145AD905C}" dt="2023-07-13T09:41:45.657" v="28" actId="20577"/>
        <pc:sldMkLst>
          <pc:docMk/>
          <pc:sldMk cId="2512411705" sldId="333"/>
        </pc:sldMkLst>
        <pc:spChg chg="mod">
          <ac:chgData name="GOMEZ, Paula" userId="S::gomezp@who.int::c93cf399-3ed7-4230-9282-8831e3fe5ae7" providerId="AD" clId="Web-{59F5AE02-0A91-B042-F2B0-3DF145AD905C}" dt="2023-07-13T09:41:45.657" v="28" actId="20577"/>
          <ac:spMkLst>
            <pc:docMk/>
            <pc:sldMk cId="2512411705" sldId="333"/>
            <ac:spMk id="6" creationId="{C560291D-4FF1-4227-F559-273657D31267}"/>
          </ac:spMkLst>
        </pc:spChg>
      </pc:sldChg>
    </pc:docChg>
  </pc:docChgLst>
  <pc:docChgLst>
    <pc:chgData name="EZZINE, Hind" userId="S::ezzineh@who.int::edcab00f-6318-46e5-a4a9-188b01ee222f" providerId="AD" clId="Web-{DF5D36E1-2CCC-E52C-3E1C-F4B1E2BE6E57}"/>
    <pc:docChg chg="modSld">
      <pc:chgData name="EZZINE, Hind" userId="S::ezzineh@who.int::edcab00f-6318-46e5-a4a9-188b01ee222f" providerId="AD" clId="Web-{DF5D36E1-2CCC-E52C-3E1C-F4B1E2BE6E57}" dt="2022-05-30T09:51:00.102" v="14"/>
      <pc:docMkLst>
        <pc:docMk/>
      </pc:docMkLst>
      <pc:sldChg chg="delSp modSp modCm">
        <pc:chgData name="EZZINE, Hind" userId="S::ezzineh@who.int::edcab00f-6318-46e5-a4a9-188b01ee222f" providerId="AD" clId="Web-{DF5D36E1-2CCC-E52C-3E1C-F4B1E2BE6E57}" dt="2022-05-30T09:51:00.102" v="14"/>
        <pc:sldMkLst>
          <pc:docMk/>
          <pc:sldMk cId="0" sldId="271"/>
        </pc:sldMkLst>
        <pc:spChg chg="mod">
          <ac:chgData name="EZZINE, Hind" userId="S::ezzineh@who.int::edcab00f-6318-46e5-a4a9-188b01ee222f" providerId="AD" clId="Web-{DF5D36E1-2CCC-E52C-3E1C-F4B1E2BE6E57}" dt="2022-05-30T09:50:57.633" v="12" actId="20577"/>
          <ac:spMkLst>
            <pc:docMk/>
            <pc:sldMk cId="0" sldId="271"/>
            <ac:spMk id="3" creationId="{4E66D255-497F-5C02-DE70-ECACB671631D}"/>
          </ac:spMkLst>
        </pc:spChg>
        <pc:spChg chg="del">
          <ac:chgData name="EZZINE, Hind" userId="S::ezzineh@who.int::edcab00f-6318-46e5-a4a9-188b01ee222f" providerId="AD" clId="Web-{DF5D36E1-2CCC-E52C-3E1C-F4B1E2BE6E57}" dt="2022-05-30T09:51:00.102" v="14"/>
          <ac:spMkLst>
            <pc:docMk/>
            <pc:sldMk cId="0" sldId="271"/>
            <ac:spMk id="13" creationId="{E03C599D-1D71-A907-AE1F-03C11E292D1A}"/>
          </ac:spMkLst>
        </pc:spChg>
        <pc:spChg chg="del">
          <ac:chgData name="EZZINE, Hind" userId="S::ezzineh@who.int::edcab00f-6318-46e5-a4a9-188b01ee222f" providerId="AD" clId="Web-{DF5D36E1-2CCC-E52C-3E1C-F4B1E2BE6E57}" dt="2022-05-30T09:51:00.102" v="13"/>
          <ac:spMkLst>
            <pc:docMk/>
            <pc:sldMk cId="0" sldId="271"/>
            <ac:spMk id="34" creationId="{BAE87B9C-C5BF-D3FF-F74B-26538C301F4A}"/>
          </ac:spMkLst>
        </pc:spChg>
      </pc:sldChg>
      <pc:sldChg chg="modSp modCm">
        <pc:chgData name="EZZINE, Hind" userId="S::ezzineh@who.int::edcab00f-6318-46e5-a4a9-188b01ee222f" providerId="AD" clId="Web-{DF5D36E1-2CCC-E52C-3E1C-F4B1E2BE6E57}" dt="2022-05-30T09:27:52.216" v="9" actId="20577"/>
        <pc:sldMkLst>
          <pc:docMk/>
          <pc:sldMk cId="0" sldId="277"/>
        </pc:sldMkLst>
        <pc:spChg chg="mod">
          <ac:chgData name="EZZINE, Hind" userId="S::ezzineh@who.int::edcab00f-6318-46e5-a4a9-188b01ee222f" providerId="AD" clId="Web-{DF5D36E1-2CCC-E52C-3E1C-F4B1E2BE6E57}" dt="2022-05-30T09:27:52.216" v="9" actId="20577"/>
          <ac:spMkLst>
            <pc:docMk/>
            <pc:sldMk cId="0" sldId="277"/>
            <ac:spMk id="3" creationId="{2BC03143-96EF-AF33-2F02-5AE28D3EAA70}"/>
          </ac:spMkLst>
        </pc:spChg>
      </pc:sldChg>
      <pc:sldChg chg="modCm">
        <pc:chgData name="EZZINE, Hind" userId="S::ezzineh@who.int::edcab00f-6318-46e5-a4a9-188b01ee222f" providerId="AD" clId="Web-{DF5D36E1-2CCC-E52C-3E1C-F4B1E2BE6E57}" dt="2022-05-30T09:27:17.653" v="1"/>
        <pc:sldMkLst>
          <pc:docMk/>
          <pc:sldMk cId="0" sldId="283"/>
        </pc:sldMkLst>
      </pc:sldChg>
    </pc:docChg>
  </pc:docChgLst>
  <pc:docChgLst>
    <pc:chgData name="EZZINE, Hind" userId="S::ezzineh@who.int::edcab00f-6318-46e5-a4a9-188b01ee222f" providerId="AD" clId="Web-{2513A79E-9E33-8D50-CBA3-CF2253507EB5}"/>
    <pc:docChg chg="">
      <pc:chgData name="EZZINE, Hind" userId="S::ezzineh@who.int::edcab00f-6318-46e5-a4a9-188b01ee222f" providerId="AD" clId="Web-{2513A79E-9E33-8D50-CBA3-CF2253507EB5}" dt="2022-05-26T17:40:17.828" v="1"/>
      <pc:docMkLst>
        <pc:docMk/>
      </pc:docMkLst>
      <pc:sldChg chg="addCm">
        <pc:chgData name="EZZINE, Hind" userId="S::ezzineh@who.int::edcab00f-6318-46e5-a4a9-188b01ee222f" providerId="AD" clId="Web-{2513A79E-9E33-8D50-CBA3-CF2253507EB5}" dt="2022-05-26T17:38:22.153" v="0"/>
        <pc:sldMkLst>
          <pc:docMk/>
          <pc:sldMk cId="0" sldId="277"/>
        </pc:sldMkLst>
      </pc:sldChg>
      <pc:sldChg chg="addCm">
        <pc:chgData name="EZZINE, Hind" userId="S::ezzineh@who.int::edcab00f-6318-46e5-a4a9-188b01ee222f" providerId="AD" clId="Web-{2513A79E-9E33-8D50-CBA3-CF2253507EB5}" dt="2022-05-26T17:40:17.828" v="1"/>
        <pc:sldMkLst>
          <pc:docMk/>
          <pc:sldMk cId="0" sldId="283"/>
        </pc:sldMkLst>
      </pc:sldChg>
    </pc:docChg>
  </pc:docChgLst>
  <pc:docChgLst>
    <pc:chgData clId="Web-{31C8ED19-572D-7E9F-7351-D2D75F95785B}"/>
    <pc:docChg chg="modSld">
      <pc:chgData name="" userId="" providerId="" clId="Web-{31C8ED19-572D-7E9F-7351-D2D75F95785B}" dt="2022-05-23T16:29:35.171" v="5" actId="20577"/>
      <pc:docMkLst>
        <pc:docMk/>
      </pc:docMkLst>
      <pc:sldChg chg="modSp">
        <pc:chgData name="" userId="" providerId="" clId="Web-{31C8ED19-572D-7E9F-7351-D2D75F95785B}" dt="2022-05-23T16:29:35.171" v="5" actId="20577"/>
        <pc:sldMkLst>
          <pc:docMk/>
          <pc:sldMk cId="0" sldId="257"/>
        </pc:sldMkLst>
        <pc:spChg chg="mod">
          <ac:chgData name="" userId="" providerId="" clId="Web-{31C8ED19-572D-7E9F-7351-D2D75F95785B}" dt="2022-05-23T16:29:35.171" v="5" actId="20577"/>
          <ac:spMkLst>
            <pc:docMk/>
            <pc:sldMk cId="0" sldId="257"/>
            <ac:spMk id="15363" creationId="{674FA506-0FB8-3E39-78A9-CC8B7BC1B2BA}"/>
          </ac:spMkLst>
        </pc:spChg>
      </pc:sldChg>
    </pc:docChg>
  </pc:docChgLst>
  <pc:docChgLst>
    <pc:chgData name="EZZINE, Hind" userId="S::ezzineh@who.int::edcab00f-6318-46e5-a4a9-188b01ee222f" providerId="AD" clId="Web-{7CF97F1A-9553-0BC3-6524-5F33191A078F}"/>
    <pc:docChg chg="addSld delSld modSld sldOrd addMainMaster modMainMaster">
      <pc:chgData name="EZZINE, Hind" userId="S::ezzineh@who.int::edcab00f-6318-46e5-a4a9-188b01ee222f" providerId="AD" clId="Web-{7CF97F1A-9553-0BC3-6524-5F33191A078F}" dt="2023-05-25T15:58:05.273" v="823"/>
      <pc:docMkLst>
        <pc:docMk/>
      </pc:docMkLst>
      <pc:sldChg chg="addSp delSp modSp del">
        <pc:chgData name="EZZINE, Hind" userId="S::ezzineh@who.int::edcab00f-6318-46e5-a4a9-188b01ee222f" providerId="AD" clId="Web-{7CF97F1A-9553-0BC3-6524-5F33191A078F}" dt="2023-05-25T13:46:14.143" v="79"/>
        <pc:sldMkLst>
          <pc:docMk/>
          <pc:sldMk cId="0" sldId="258"/>
        </pc:sldMkLst>
        <pc:spChg chg="add mod">
          <ac:chgData name="EZZINE, Hind" userId="S::ezzineh@who.int::edcab00f-6318-46e5-a4a9-188b01ee222f" providerId="AD" clId="Web-{7CF97F1A-9553-0BC3-6524-5F33191A078F}" dt="2023-05-25T13:46:10.237" v="78"/>
          <ac:spMkLst>
            <pc:docMk/>
            <pc:sldMk cId="0" sldId="258"/>
            <ac:spMk id="3" creationId="{E4379F6B-D2D1-B140-6C65-51B9E4D8CAA9}"/>
          </ac:spMkLst>
        </pc:spChg>
        <pc:spChg chg="del mod">
          <ac:chgData name="EZZINE, Hind" userId="S::ezzineh@who.int::edcab00f-6318-46e5-a4a9-188b01ee222f" providerId="AD" clId="Web-{7CF97F1A-9553-0BC3-6524-5F33191A078F}" dt="2023-05-25T13:46:10.237" v="78"/>
          <ac:spMkLst>
            <pc:docMk/>
            <pc:sldMk cId="0" sldId="258"/>
            <ac:spMk id="5" creationId="{0DB9880C-666A-EEB2-E1EA-11E5B345343E}"/>
          </ac:spMkLst>
        </pc:spChg>
      </pc:sldChg>
      <pc:sldChg chg="addSp delSp modSp del delAnim">
        <pc:chgData name="EZZINE, Hind" userId="S::ezzineh@who.int::edcab00f-6318-46e5-a4a9-188b01ee222f" providerId="AD" clId="Web-{7CF97F1A-9553-0BC3-6524-5F33191A078F}" dt="2023-05-25T14:09:41.179" v="173"/>
        <pc:sldMkLst>
          <pc:docMk/>
          <pc:sldMk cId="0" sldId="268"/>
        </pc:sldMkLst>
        <pc:spChg chg="mod">
          <ac:chgData name="EZZINE, Hind" userId="S::ezzineh@who.int::edcab00f-6318-46e5-a4a9-188b01ee222f" providerId="AD" clId="Web-{7CF97F1A-9553-0BC3-6524-5F33191A078F}" dt="2023-05-25T14:06:51.095" v="138" actId="20577"/>
          <ac:spMkLst>
            <pc:docMk/>
            <pc:sldMk cId="0" sldId="268"/>
            <ac:spMk id="2" creationId="{AF1461CA-78B9-1AF8-B037-9231A1B47D2A}"/>
          </ac:spMkLst>
        </pc:spChg>
        <pc:spChg chg="del mod">
          <ac:chgData name="EZZINE, Hind" userId="S::ezzineh@who.int::edcab00f-6318-46e5-a4a9-188b01ee222f" providerId="AD" clId="Web-{7CF97F1A-9553-0BC3-6524-5F33191A078F}" dt="2023-05-25T14:09:38.992" v="172"/>
          <ac:spMkLst>
            <pc:docMk/>
            <pc:sldMk cId="0" sldId="268"/>
            <ac:spMk id="3" creationId="{61D32825-D281-2BF4-623E-476416F8CBC1}"/>
          </ac:spMkLst>
        </pc:spChg>
        <pc:spChg chg="add mod">
          <ac:chgData name="EZZINE, Hind" userId="S::ezzineh@who.int::edcab00f-6318-46e5-a4a9-188b01ee222f" providerId="AD" clId="Web-{7CF97F1A-9553-0BC3-6524-5F33191A078F}" dt="2023-05-25T14:09:38.992" v="172"/>
          <ac:spMkLst>
            <pc:docMk/>
            <pc:sldMk cId="0" sldId="268"/>
            <ac:spMk id="5" creationId="{7A93CCCD-CBCC-2DF5-16BD-D579E33EF52C}"/>
          </ac:spMkLst>
        </pc:spChg>
      </pc:sldChg>
      <pc:sldChg chg="modSp del ord">
        <pc:chgData name="EZZINE, Hind" userId="S::ezzineh@who.int::edcab00f-6318-46e5-a4a9-188b01ee222f" providerId="AD" clId="Web-{7CF97F1A-9553-0BC3-6524-5F33191A078F}" dt="2023-05-25T14:12:52.171" v="214"/>
        <pc:sldMkLst>
          <pc:docMk/>
          <pc:sldMk cId="0" sldId="269"/>
        </pc:sldMkLst>
        <pc:spChg chg="mod">
          <ac:chgData name="EZZINE, Hind" userId="S::ezzineh@who.int::edcab00f-6318-46e5-a4a9-188b01ee222f" providerId="AD" clId="Web-{7CF97F1A-9553-0BC3-6524-5F33191A078F}" dt="2023-05-25T14:12:24.420" v="205" actId="20577"/>
          <ac:spMkLst>
            <pc:docMk/>
            <pc:sldMk cId="0" sldId="269"/>
            <ac:spMk id="2" creationId="{36061F4F-D4D1-2186-7FA1-FB220A2D6A3D}"/>
          </ac:spMkLst>
        </pc:spChg>
      </pc:sldChg>
      <pc:sldChg chg="addSp delSp modSp del delAnim">
        <pc:chgData name="EZZINE, Hind" userId="S::ezzineh@who.int::edcab00f-6318-46e5-a4a9-188b01ee222f" providerId="AD" clId="Web-{7CF97F1A-9553-0BC3-6524-5F33191A078F}" dt="2023-05-25T14:24:31.437" v="267"/>
        <pc:sldMkLst>
          <pc:docMk/>
          <pc:sldMk cId="0" sldId="270"/>
        </pc:sldMkLst>
        <pc:spChg chg="del mod">
          <ac:chgData name="EZZINE, Hind" userId="S::ezzineh@who.int::edcab00f-6318-46e5-a4a9-188b01ee222f" providerId="AD" clId="Web-{7CF97F1A-9553-0BC3-6524-5F33191A078F}" dt="2023-05-25T14:24:29.312" v="266"/>
          <ac:spMkLst>
            <pc:docMk/>
            <pc:sldMk cId="0" sldId="270"/>
            <ac:spMk id="3" creationId="{9F0062D0-98AC-2FB6-2591-DC3BE40895DA}"/>
          </ac:spMkLst>
        </pc:spChg>
        <pc:spChg chg="add mod">
          <ac:chgData name="EZZINE, Hind" userId="S::ezzineh@who.int::edcab00f-6318-46e5-a4a9-188b01ee222f" providerId="AD" clId="Web-{7CF97F1A-9553-0BC3-6524-5F33191A078F}" dt="2023-05-25T14:24:29.312" v="266"/>
          <ac:spMkLst>
            <pc:docMk/>
            <pc:sldMk cId="0" sldId="270"/>
            <ac:spMk id="4" creationId="{087305DF-3A0E-FB82-0EBB-303DDA5C56A1}"/>
          </ac:spMkLst>
        </pc:spChg>
        <pc:spChg chg="mod">
          <ac:chgData name="EZZINE, Hind" userId="S::ezzineh@who.int::edcab00f-6318-46e5-a4a9-188b01ee222f" providerId="AD" clId="Web-{7CF97F1A-9553-0BC3-6524-5F33191A078F}" dt="2023-05-25T14:23:53.780" v="258" actId="20577"/>
          <ac:spMkLst>
            <pc:docMk/>
            <pc:sldMk cId="0" sldId="270"/>
            <ac:spMk id="19458" creationId="{DACEA7DE-361E-FF67-4553-A8D2F30CF0C8}"/>
          </ac:spMkLst>
        </pc:spChg>
      </pc:sldChg>
      <pc:sldChg chg="addSp delSp modSp del ord delAnim">
        <pc:chgData name="EZZINE, Hind" userId="S::ezzineh@who.int::edcab00f-6318-46e5-a4a9-188b01ee222f" providerId="AD" clId="Web-{7CF97F1A-9553-0BC3-6524-5F33191A078F}" dt="2023-05-25T14:33:52.190" v="351"/>
        <pc:sldMkLst>
          <pc:docMk/>
          <pc:sldMk cId="0" sldId="271"/>
        </pc:sldMkLst>
        <pc:spChg chg="del mod">
          <ac:chgData name="EZZINE, Hind" userId="S::ezzineh@who.int::edcab00f-6318-46e5-a4a9-188b01ee222f" providerId="AD" clId="Web-{7CF97F1A-9553-0BC3-6524-5F33191A078F}" dt="2023-05-25T14:30:56.247" v="300"/>
          <ac:spMkLst>
            <pc:docMk/>
            <pc:sldMk cId="0" sldId="271"/>
            <ac:spMk id="3" creationId="{4E66D255-497F-5C02-DE70-ECACB671631D}"/>
          </ac:spMkLst>
        </pc:spChg>
        <pc:spChg chg="add mod">
          <ac:chgData name="EZZINE, Hind" userId="S::ezzineh@who.int::edcab00f-6318-46e5-a4a9-188b01ee222f" providerId="AD" clId="Web-{7CF97F1A-9553-0BC3-6524-5F33191A078F}" dt="2023-05-25T14:30:56.247" v="300"/>
          <ac:spMkLst>
            <pc:docMk/>
            <pc:sldMk cId="0" sldId="271"/>
            <ac:spMk id="6" creationId="{5F0917B0-2F99-201F-387C-D9664F6F9C03}"/>
          </ac:spMkLst>
        </pc:spChg>
      </pc:sldChg>
      <pc:sldChg chg="modSp del">
        <pc:chgData name="EZZINE, Hind" userId="S::ezzineh@who.int::edcab00f-6318-46e5-a4a9-188b01ee222f" providerId="AD" clId="Web-{7CF97F1A-9553-0BC3-6524-5F33191A078F}" dt="2023-05-25T14:35:05.209" v="359"/>
        <pc:sldMkLst>
          <pc:docMk/>
          <pc:sldMk cId="0" sldId="272"/>
        </pc:sldMkLst>
        <pc:spChg chg="mod">
          <ac:chgData name="EZZINE, Hind" userId="S::ezzineh@who.int::edcab00f-6318-46e5-a4a9-188b01ee222f" providerId="AD" clId="Web-{7CF97F1A-9553-0BC3-6524-5F33191A078F}" dt="2023-05-25T14:34:53.255" v="355" actId="20577"/>
          <ac:spMkLst>
            <pc:docMk/>
            <pc:sldMk cId="0" sldId="272"/>
            <ac:spMk id="5" creationId="{49B38A37-5829-DC55-49D9-4BBEC271B929}"/>
          </ac:spMkLst>
        </pc:spChg>
      </pc:sldChg>
      <pc:sldChg chg="addSp delSp modSp del">
        <pc:chgData name="EZZINE, Hind" userId="S::ezzineh@who.int::edcab00f-6318-46e5-a4a9-188b01ee222f" providerId="AD" clId="Web-{7CF97F1A-9553-0BC3-6524-5F33191A078F}" dt="2023-05-25T15:43:14.273" v="608"/>
        <pc:sldMkLst>
          <pc:docMk/>
          <pc:sldMk cId="0" sldId="275"/>
        </pc:sldMkLst>
        <pc:spChg chg="add del mod">
          <ac:chgData name="EZZINE, Hind" userId="S::ezzineh@who.int::edcab00f-6318-46e5-a4a9-188b01ee222f" providerId="AD" clId="Web-{7CF97F1A-9553-0BC3-6524-5F33191A078F}" dt="2023-05-25T15:41:35.193" v="600"/>
          <ac:spMkLst>
            <pc:docMk/>
            <pc:sldMk cId="0" sldId="275"/>
            <ac:spMk id="2" creationId="{20F51F66-872E-7FEA-71CA-13E90D7546E1}"/>
          </ac:spMkLst>
        </pc:spChg>
        <pc:spChg chg="mod">
          <ac:chgData name="EZZINE, Hind" userId="S::ezzineh@who.int::edcab00f-6318-46e5-a4a9-188b01ee222f" providerId="AD" clId="Web-{7CF97F1A-9553-0BC3-6524-5F33191A078F}" dt="2023-05-25T14:58:28.647" v="584" actId="20577"/>
          <ac:spMkLst>
            <pc:docMk/>
            <pc:sldMk cId="0" sldId="275"/>
            <ac:spMk id="3" creationId="{5DBAF199-5664-ADC1-A28C-B3674799AFCD}"/>
          </ac:spMkLst>
        </pc:spChg>
        <pc:spChg chg="mod">
          <ac:chgData name="EZZINE, Hind" userId="S::ezzineh@who.int::edcab00f-6318-46e5-a4a9-188b01ee222f" providerId="AD" clId="Web-{7CF97F1A-9553-0BC3-6524-5F33191A078F}" dt="2023-05-25T15:41:41.162" v="606"/>
          <ac:spMkLst>
            <pc:docMk/>
            <pc:sldMk cId="0" sldId="275"/>
            <ac:spMk id="24578" creationId="{886CC73A-23DE-6A79-41B0-59C9A49EA55B}"/>
          </ac:spMkLst>
        </pc:spChg>
      </pc:sldChg>
      <pc:sldChg chg="delSp modSp add del ord">
        <pc:chgData name="EZZINE, Hind" userId="S::ezzineh@who.int::edcab00f-6318-46e5-a4a9-188b01ee222f" providerId="AD" clId="Web-{7CF97F1A-9553-0BC3-6524-5F33191A078F}" dt="2023-05-25T15:58:05.273" v="823"/>
        <pc:sldMkLst>
          <pc:docMk/>
          <pc:sldMk cId="0" sldId="277"/>
        </pc:sldMkLst>
        <pc:spChg chg="del mod">
          <ac:chgData name="EZZINE, Hind" userId="S::ezzineh@who.int::edcab00f-6318-46e5-a4a9-188b01ee222f" providerId="AD" clId="Web-{7CF97F1A-9553-0BC3-6524-5F33191A078F}" dt="2023-05-25T15:56:36.224" v="806"/>
          <ac:spMkLst>
            <pc:docMk/>
            <pc:sldMk cId="0" sldId="277"/>
            <ac:spMk id="3" creationId="{2BC03143-96EF-AF33-2F02-5AE28D3EAA70}"/>
          </ac:spMkLst>
        </pc:spChg>
      </pc:sldChg>
      <pc:sldChg chg="modSp del">
        <pc:chgData name="EZZINE, Hind" userId="S::ezzineh@who.int::edcab00f-6318-46e5-a4a9-188b01ee222f" providerId="AD" clId="Web-{7CF97F1A-9553-0BC3-6524-5F33191A078F}" dt="2023-05-25T14:52:35.854" v="496"/>
        <pc:sldMkLst>
          <pc:docMk/>
          <pc:sldMk cId="0" sldId="291"/>
        </pc:sldMkLst>
        <pc:spChg chg="mod">
          <ac:chgData name="EZZINE, Hind" userId="S::ezzineh@who.int::edcab00f-6318-46e5-a4a9-188b01ee222f" providerId="AD" clId="Web-{7CF97F1A-9553-0BC3-6524-5F33191A078F}" dt="2023-05-25T14:41:57.535" v="445" actId="20577"/>
          <ac:spMkLst>
            <pc:docMk/>
            <pc:sldMk cId="0" sldId="291"/>
            <ac:spMk id="5" creationId="{D18A88D5-FED9-7D0D-1246-887DC63795BA}"/>
          </ac:spMkLst>
        </pc:spChg>
      </pc:sldChg>
      <pc:sldChg chg="del">
        <pc:chgData name="EZZINE, Hind" userId="S::ezzineh@who.int::edcab00f-6318-46e5-a4a9-188b01ee222f" providerId="AD" clId="Web-{7CF97F1A-9553-0BC3-6524-5F33191A078F}" dt="2023-05-25T13:50:50.888" v="133"/>
        <pc:sldMkLst>
          <pc:docMk/>
          <pc:sldMk cId="267052167" sldId="293"/>
        </pc:sldMkLst>
      </pc:sldChg>
      <pc:sldChg chg="delSp del ord delAnim">
        <pc:chgData name="EZZINE, Hind" userId="S::ezzineh@who.int::edcab00f-6318-46e5-a4a9-188b01ee222f" providerId="AD" clId="Web-{7CF97F1A-9553-0BC3-6524-5F33191A078F}" dt="2023-05-25T14:53:38.699" v="507"/>
        <pc:sldMkLst>
          <pc:docMk/>
          <pc:sldMk cId="2520453646" sldId="294"/>
        </pc:sldMkLst>
        <pc:spChg chg="del">
          <ac:chgData name="EZZINE, Hind" userId="S::ezzineh@who.int::edcab00f-6318-46e5-a4a9-188b01ee222f" providerId="AD" clId="Web-{7CF97F1A-9553-0BC3-6524-5F33191A078F}" dt="2023-05-25T14:52:55.932" v="499"/>
          <ac:spMkLst>
            <pc:docMk/>
            <pc:sldMk cId="2520453646" sldId="294"/>
            <ac:spMk id="3" creationId="{C8B3C09E-AF46-CA95-80F3-234882D507E1}"/>
          </ac:spMkLst>
        </pc:spChg>
      </pc:sldChg>
      <pc:sldChg chg="delSp modSp del">
        <pc:chgData name="EZZINE, Hind" userId="S::ezzineh@who.int::edcab00f-6318-46e5-a4a9-188b01ee222f" providerId="AD" clId="Web-{7CF97F1A-9553-0BC3-6524-5F33191A078F}" dt="2023-05-25T15:53:00.158" v="746"/>
        <pc:sldMkLst>
          <pc:docMk/>
          <pc:sldMk cId="1390262686" sldId="295"/>
        </pc:sldMkLst>
        <pc:spChg chg="del mod">
          <ac:chgData name="EZZINE, Hind" userId="S::ezzineh@who.int::edcab00f-6318-46e5-a4a9-188b01ee222f" providerId="AD" clId="Web-{7CF97F1A-9553-0BC3-6524-5F33191A078F}" dt="2023-05-25T15:52:25.345" v="741"/>
          <ac:spMkLst>
            <pc:docMk/>
            <pc:sldMk cId="1390262686" sldId="295"/>
            <ac:spMk id="5" creationId="{00000000-0000-0000-0000-000000000000}"/>
          </ac:spMkLst>
        </pc:spChg>
      </pc:sldChg>
      <pc:sldChg chg="delSp modSp del ord">
        <pc:chgData name="EZZINE, Hind" userId="S::ezzineh@who.int::edcab00f-6318-46e5-a4a9-188b01ee222f" providerId="AD" clId="Web-{7CF97F1A-9553-0BC3-6524-5F33191A078F}" dt="2023-05-25T15:49:41.967" v="723"/>
        <pc:sldMkLst>
          <pc:docMk/>
          <pc:sldMk cId="2513395186" sldId="296"/>
        </pc:sldMkLst>
        <pc:spChg chg="del mod">
          <ac:chgData name="EZZINE, Hind" userId="S::ezzineh@who.int::edcab00f-6318-46e5-a4a9-188b01ee222f" providerId="AD" clId="Web-{7CF97F1A-9553-0BC3-6524-5F33191A078F}" dt="2023-05-25T15:49:02.623" v="711"/>
          <ac:spMkLst>
            <pc:docMk/>
            <pc:sldMk cId="2513395186" sldId="296"/>
            <ac:spMk id="3" creationId="{00000000-0000-0000-0000-000000000000}"/>
          </ac:spMkLst>
        </pc:spChg>
        <pc:spChg chg="del mod">
          <ac:chgData name="EZZINE, Hind" userId="S::ezzineh@who.int::edcab00f-6318-46e5-a4a9-188b01ee222f" providerId="AD" clId="Web-{7CF97F1A-9553-0BC3-6524-5F33191A078F}" dt="2023-05-25T15:49:02.623" v="710"/>
          <ac:spMkLst>
            <pc:docMk/>
            <pc:sldMk cId="2513395186" sldId="296"/>
            <ac:spMk id="4" creationId="{043B507D-A7DF-0652-AA4F-26F333476E06}"/>
          </ac:spMkLst>
        </pc:spChg>
      </pc:sldChg>
      <pc:sldChg chg="modSp del">
        <pc:chgData name="EZZINE, Hind" userId="S::ezzineh@who.int::edcab00f-6318-46e5-a4a9-188b01ee222f" providerId="AD" clId="Web-{7CF97F1A-9553-0BC3-6524-5F33191A078F}" dt="2023-05-25T14:57:46.614" v="580"/>
        <pc:sldMkLst>
          <pc:docMk/>
          <pc:sldMk cId="1004704586" sldId="297"/>
        </pc:sldMkLst>
        <pc:spChg chg="mod">
          <ac:chgData name="EZZINE, Hind" userId="S::ezzineh@who.int::edcab00f-6318-46e5-a4a9-188b01ee222f" providerId="AD" clId="Web-{7CF97F1A-9553-0BC3-6524-5F33191A078F}" dt="2023-05-25T14:56:55.940" v="561" actId="20577"/>
          <ac:spMkLst>
            <pc:docMk/>
            <pc:sldMk cId="1004704586" sldId="297"/>
            <ac:spMk id="4" creationId="{00000000-0000-0000-0000-000000000000}"/>
          </ac:spMkLst>
        </pc:spChg>
      </pc:sldChg>
      <pc:sldChg chg="modSp del">
        <pc:chgData name="EZZINE, Hind" userId="S::ezzineh@who.int::edcab00f-6318-46e5-a4a9-188b01ee222f" providerId="AD" clId="Web-{7CF97F1A-9553-0BC3-6524-5F33191A078F}" dt="2023-05-25T15:47:17.230" v="685"/>
        <pc:sldMkLst>
          <pc:docMk/>
          <pc:sldMk cId="3362104333" sldId="298"/>
        </pc:sldMkLst>
        <pc:spChg chg="mod">
          <ac:chgData name="EZZINE, Hind" userId="S::ezzineh@who.int::edcab00f-6318-46e5-a4a9-188b01ee222f" providerId="AD" clId="Web-{7CF97F1A-9553-0BC3-6524-5F33191A078F}" dt="2023-05-25T15:46:15.604" v="666" actId="20577"/>
          <ac:spMkLst>
            <pc:docMk/>
            <pc:sldMk cId="3362104333" sldId="298"/>
            <ac:spMk id="5" creationId="{00000000-0000-0000-0000-000000000000}"/>
          </ac:spMkLst>
        </pc:spChg>
      </pc:sldChg>
      <pc:sldChg chg="modSp del ord">
        <pc:chgData name="EZZINE, Hind" userId="S::ezzineh@who.int::edcab00f-6318-46e5-a4a9-188b01ee222f" providerId="AD" clId="Web-{7CF97F1A-9553-0BC3-6524-5F33191A078F}" dt="2023-05-25T15:55:10.942" v="798"/>
        <pc:sldMkLst>
          <pc:docMk/>
          <pc:sldMk cId="993217887" sldId="299"/>
        </pc:sldMkLst>
        <pc:spChg chg="mod">
          <ac:chgData name="EZZINE, Hind" userId="S::ezzineh@who.int::edcab00f-6318-46e5-a4a9-188b01ee222f" providerId="AD" clId="Web-{7CF97F1A-9553-0BC3-6524-5F33191A078F}" dt="2023-05-25T15:53:36.909" v="749" actId="20577"/>
          <ac:spMkLst>
            <pc:docMk/>
            <pc:sldMk cId="993217887" sldId="299"/>
            <ac:spMk id="5" creationId="{00000000-0000-0000-0000-000000000000}"/>
          </ac:spMkLst>
        </pc:spChg>
      </pc:sldChg>
      <pc:sldChg chg="del">
        <pc:chgData name="EZZINE, Hind" userId="S::ezzineh@who.int::edcab00f-6318-46e5-a4a9-188b01ee222f" providerId="AD" clId="Web-{7CF97F1A-9553-0BC3-6524-5F33191A078F}" dt="2023-05-25T13:43:58.341" v="31"/>
        <pc:sldMkLst>
          <pc:docMk/>
          <pc:sldMk cId="1213187707" sldId="300"/>
        </pc:sldMkLst>
      </pc:sldChg>
      <pc:sldChg chg="del">
        <pc:chgData name="EZZINE, Hind" userId="S::ezzineh@who.int::edcab00f-6318-46e5-a4a9-188b01ee222f" providerId="AD" clId="Web-{7CF97F1A-9553-0BC3-6524-5F33191A078F}" dt="2023-05-25T13:41:25.195" v="5"/>
        <pc:sldMkLst>
          <pc:docMk/>
          <pc:sldMk cId="2800966657" sldId="301"/>
        </pc:sldMkLst>
      </pc:sldChg>
      <pc:sldChg chg="del">
        <pc:chgData name="EZZINE, Hind" userId="S::ezzineh@who.int::edcab00f-6318-46e5-a4a9-188b01ee222f" providerId="AD" clId="Web-{7CF97F1A-9553-0BC3-6524-5F33191A078F}" dt="2023-05-25T13:41:23.492" v="4"/>
        <pc:sldMkLst>
          <pc:docMk/>
          <pc:sldMk cId="123381887" sldId="302"/>
        </pc:sldMkLst>
      </pc:sldChg>
      <pc:sldChg chg="del">
        <pc:chgData name="EZZINE, Hind" userId="S::ezzineh@who.int::edcab00f-6318-46e5-a4a9-188b01ee222f" providerId="AD" clId="Web-{7CF97F1A-9553-0BC3-6524-5F33191A078F}" dt="2023-05-25T13:40:46.365" v="1"/>
        <pc:sldMkLst>
          <pc:docMk/>
          <pc:sldMk cId="2750734754" sldId="304"/>
        </pc:sldMkLst>
      </pc:sldChg>
      <pc:sldChg chg="modSp del">
        <pc:chgData name="EZZINE, Hind" userId="S::ezzineh@who.int::edcab00f-6318-46e5-a4a9-188b01ee222f" providerId="AD" clId="Web-{7CF97F1A-9553-0BC3-6524-5F33191A078F}" dt="2023-05-25T13:50:47.106" v="132"/>
        <pc:sldMkLst>
          <pc:docMk/>
          <pc:sldMk cId="1408175186" sldId="305"/>
        </pc:sldMkLst>
        <pc:spChg chg="mod">
          <ac:chgData name="EZZINE, Hind" userId="S::ezzineh@who.int::edcab00f-6318-46e5-a4a9-188b01ee222f" providerId="AD" clId="Web-{7CF97F1A-9553-0BC3-6524-5F33191A078F}" dt="2023-05-25T13:49:34.916" v="111" actId="20577"/>
          <ac:spMkLst>
            <pc:docMk/>
            <pc:sldMk cId="1408175186" sldId="305"/>
            <ac:spMk id="5" creationId="{0DB9880C-666A-EEB2-E1EA-11E5B345343E}"/>
          </ac:spMkLst>
        </pc:spChg>
        <pc:spChg chg="mod">
          <ac:chgData name="EZZINE, Hind" userId="S::ezzineh@who.int::edcab00f-6318-46e5-a4a9-188b01ee222f" providerId="AD" clId="Web-{7CF97F1A-9553-0BC3-6524-5F33191A078F}" dt="2023-05-25T13:48:53.290" v="103" actId="20577"/>
          <ac:spMkLst>
            <pc:docMk/>
            <pc:sldMk cId="1408175186" sldId="305"/>
            <ac:spMk id="86018" creationId="{AB0F3878-0170-B339-2BB3-F97DAE627317}"/>
          </ac:spMkLst>
        </pc:spChg>
      </pc:sldChg>
      <pc:sldChg chg="modSp del">
        <pc:chgData name="EZZINE, Hind" userId="S::ezzineh@who.int::edcab00f-6318-46e5-a4a9-188b01ee222f" providerId="AD" clId="Web-{7CF97F1A-9553-0BC3-6524-5F33191A078F}" dt="2023-05-25T14:16:14.358" v="236"/>
        <pc:sldMkLst>
          <pc:docMk/>
          <pc:sldMk cId="67757691" sldId="306"/>
        </pc:sldMkLst>
        <pc:spChg chg="mod">
          <ac:chgData name="EZZINE, Hind" userId="S::ezzineh@who.int::edcab00f-6318-46e5-a4a9-188b01ee222f" providerId="AD" clId="Web-{7CF97F1A-9553-0BC3-6524-5F33191A078F}" dt="2023-05-25T14:15:17.465" v="218" actId="20577"/>
          <ac:spMkLst>
            <pc:docMk/>
            <pc:sldMk cId="67757691" sldId="306"/>
            <ac:spMk id="3" creationId="{BC7223F7-9C46-A72A-8199-A18CFFD69B75}"/>
          </ac:spMkLst>
        </pc:spChg>
      </pc:sldChg>
      <pc:sldChg chg="modSp del">
        <pc:chgData name="EZZINE, Hind" userId="S::ezzineh@who.int::edcab00f-6318-46e5-a4a9-188b01ee222f" providerId="AD" clId="Web-{7CF97F1A-9553-0BC3-6524-5F33191A078F}" dt="2023-05-25T14:17:53.346" v="254"/>
        <pc:sldMkLst>
          <pc:docMk/>
          <pc:sldMk cId="668347883" sldId="307"/>
        </pc:sldMkLst>
        <pc:spChg chg="mod">
          <ac:chgData name="EZZINE, Hind" userId="S::ezzineh@who.int::edcab00f-6318-46e5-a4a9-188b01ee222f" providerId="AD" clId="Web-{7CF97F1A-9553-0BC3-6524-5F33191A078F}" dt="2023-05-25T14:17:35.907" v="251" actId="20577"/>
          <ac:spMkLst>
            <pc:docMk/>
            <pc:sldMk cId="668347883" sldId="307"/>
            <ac:spMk id="3" creationId="{BC7223F7-9C46-A72A-8199-A18CFFD69B75}"/>
          </ac:spMkLst>
        </pc:spChg>
      </pc:sldChg>
      <pc:sldChg chg="modSp del">
        <pc:chgData name="EZZINE, Hind" userId="S::ezzineh@who.int::edcab00f-6318-46e5-a4a9-188b01ee222f" providerId="AD" clId="Web-{7CF97F1A-9553-0BC3-6524-5F33191A078F}" dt="2023-05-25T14:28:29.758" v="280"/>
        <pc:sldMkLst>
          <pc:docMk/>
          <pc:sldMk cId="859299774" sldId="308"/>
        </pc:sldMkLst>
        <pc:spChg chg="mod">
          <ac:chgData name="EZZINE, Hind" userId="S::ezzineh@who.int::edcab00f-6318-46e5-a4a9-188b01ee222f" providerId="AD" clId="Web-{7CF97F1A-9553-0BC3-6524-5F33191A078F}" dt="2023-05-25T14:28:20.164" v="276" actId="20577"/>
          <ac:spMkLst>
            <pc:docMk/>
            <pc:sldMk cId="859299774" sldId="308"/>
            <ac:spMk id="3" creationId="{BC7223F7-9C46-A72A-8199-A18CFFD69B75}"/>
          </ac:spMkLst>
        </pc:spChg>
      </pc:sldChg>
      <pc:sldChg chg="add">
        <pc:chgData name="EZZINE, Hind" userId="S::ezzineh@who.int::edcab00f-6318-46e5-a4a9-188b01ee222f" providerId="AD" clId="Web-{7CF97F1A-9553-0BC3-6524-5F33191A078F}" dt="2023-05-25T13:40:49.319" v="2"/>
        <pc:sldMkLst>
          <pc:docMk/>
          <pc:sldMk cId="3152288668" sldId="309"/>
        </pc:sldMkLst>
      </pc:sldChg>
      <pc:sldChg chg="add">
        <pc:chgData name="EZZINE, Hind" userId="S::ezzineh@who.int::edcab00f-6318-46e5-a4a9-188b01ee222f" providerId="AD" clId="Web-{7CF97F1A-9553-0BC3-6524-5F33191A078F}" dt="2023-05-25T13:40:49.444" v="3"/>
        <pc:sldMkLst>
          <pc:docMk/>
          <pc:sldMk cId="1123333388" sldId="310"/>
        </pc:sldMkLst>
      </pc:sldChg>
      <pc:sldChg chg="addSp delSp add">
        <pc:chgData name="EZZINE, Hind" userId="S::ezzineh@who.int::edcab00f-6318-46e5-a4a9-188b01ee222f" providerId="AD" clId="Web-{7CF97F1A-9553-0BC3-6524-5F33191A078F}" dt="2023-05-25T15:57:59.913" v="821"/>
        <pc:sldMkLst>
          <pc:docMk/>
          <pc:sldMk cId="4064250864" sldId="311"/>
        </pc:sldMkLst>
        <pc:spChg chg="add del">
          <ac:chgData name="EZZINE, Hind" userId="S::ezzineh@who.int::edcab00f-6318-46e5-a4a9-188b01ee222f" providerId="AD" clId="Web-{7CF97F1A-9553-0BC3-6524-5F33191A078F}" dt="2023-05-25T15:57:59.913" v="821"/>
          <ac:spMkLst>
            <pc:docMk/>
            <pc:sldMk cId="4064250864" sldId="311"/>
            <ac:spMk id="5" creationId="{00000000-0000-0000-0000-000000000000}"/>
          </ac:spMkLst>
        </pc:spChg>
      </pc:sldChg>
      <pc:sldChg chg="add">
        <pc:chgData name="EZZINE, Hind" userId="S::ezzineh@who.int::edcab00f-6318-46e5-a4a9-188b01ee222f" providerId="AD" clId="Web-{7CF97F1A-9553-0BC3-6524-5F33191A078F}" dt="2023-05-25T13:41:28.929" v="7"/>
        <pc:sldMkLst>
          <pc:docMk/>
          <pc:sldMk cId="532122243" sldId="312"/>
        </pc:sldMkLst>
      </pc:sldChg>
      <pc:sldChg chg="modSp add">
        <pc:chgData name="EZZINE, Hind" userId="S::ezzineh@who.int::edcab00f-6318-46e5-a4a9-188b01ee222f" providerId="AD" clId="Web-{7CF97F1A-9553-0BC3-6524-5F33191A078F}" dt="2023-05-25T13:43:47.810" v="30" actId="20577"/>
        <pc:sldMkLst>
          <pc:docMk/>
          <pc:sldMk cId="2626749187" sldId="313"/>
        </pc:sldMkLst>
        <pc:spChg chg="mod">
          <ac:chgData name="EZZINE, Hind" userId="S::ezzineh@who.int::edcab00f-6318-46e5-a4a9-188b01ee222f" providerId="AD" clId="Web-{7CF97F1A-9553-0BC3-6524-5F33191A078F}" dt="2023-05-25T13:43:40.966" v="26" actId="1076"/>
          <ac:spMkLst>
            <pc:docMk/>
            <pc:sldMk cId="2626749187" sldId="313"/>
            <ac:spMk id="314" creationId="{00000000-0000-0000-0000-000000000000}"/>
          </ac:spMkLst>
        </pc:spChg>
        <pc:spChg chg="mod">
          <ac:chgData name="EZZINE, Hind" userId="S::ezzineh@who.int::edcab00f-6318-46e5-a4a9-188b01ee222f" providerId="AD" clId="Web-{7CF97F1A-9553-0BC3-6524-5F33191A078F}" dt="2023-05-25T13:43:47.810" v="30" actId="20577"/>
          <ac:spMkLst>
            <pc:docMk/>
            <pc:sldMk cId="2626749187" sldId="313"/>
            <ac:spMk id="315" creationId="{00000000-0000-0000-0000-000000000000}"/>
          </ac:spMkLst>
        </pc:spChg>
        <pc:spChg chg="mod">
          <ac:chgData name="EZZINE, Hind" userId="S::ezzineh@who.int::edcab00f-6318-46e5-a4a9-188b01ee222f" providerId="AD" clId="Web-{7CF97F1A-9553-0BC3-6524-5F33191A078F}" dt="2023-05-25T13:42:25.541" v="10" actId="20577"/>
          <ac:spMkLst>
            <pc:docMk/>
            <pc:sldMk cId="2626749187" sldId="313"/>
            <ac:spMk id="316" creationId="{00000000-0000-0000-0000-000000000000}"/>
          </ac:spMkLst>
        </pc:spChg>
        <pc:spChg chg="mod">
          <ac:chgData name="EZZINE, Hind" userId="S::ezzineh@who.int::edcab00f-6318-46e5-a4a9-188b01ee222f" providerId="AD" clId="Web-{7CF97F1A-9553-0BC3-6524-5F33191A078F}" dt="2023-05-25T13:43:26.527" v="25" actId="20577"/>
          <ac:spMkLst>
            <pc:docMk/>
            <pc:sldMk cId="2626749187" sldId="313"/>
            <ac:spMk id="317" creationId="{00000000-0000-0000-0000-000000000000}"/>
          </ac:spMkLst>
        </pc:spChg>
      </pc:sldChg>
      <pc:sldChg chg="modSp add ord">
        <pc:chgData name="EZZINE, Hind" userId="S::ezzineh@who.int::edcab00f-6318-46e5-a4a9-188b01ee222f" providerId="AD" clId="Web-{7CF97F1A-9553-0BC3-6524-5F33191A078F}" dt="2023-05-25T14:16:45.703" v="242"/>
        <pc:sldMkLst>
          <pc:docMk/>
          <pc:sldMk cId="2003495805" sldId="314"/>
        </pc:sldMkLst>
        <pc:spChg chg="mod">
          <ac:chgData name="EZZINE, Hind" userId="S::ezzineh@who.int::edcab00f-6318-46e5-a4a9-188b01ee222f" providerId="AD" clId="Web-{7CF97F1A-9553-0BC3-6524-5F33191A078F}" dt="2023-05-25T14:16:45.703" v="242"/>
          <ac:spMkLst>
            <pc:docMk/>
            <pc:sldMk cId="2003495805" sldId="314"/>
            <ac:spMk id="350" creationId="{00000000-0000-0000-0000-000000000000}"/>
          </ac:spMkLst>
        </pc:spChg>
      </pc:sldChg>
      <pc:sldChg chg="addSp delSp modSp add">
        <pc:chgData name="EZZINE, Hind" userId="S::ezzineh@who.int::edcab00f-6318-46e5-a4a9-188b01ee222f" providerId="AD" clId="Web-{7CF97F1A-9553-0BC3-6524-5F33191A078F}" dt="2023-05-25T13:50:44.106" v="131"/>
        <pc:sldMkLst>
          <pc:docMk/>
          <pc:sldMk cId="2116179896" sldId="315"/>
        </pc:sldMkLst>
        <pc:spChg chg="add mod">
          <ac:chgData name="EZZINE, Hind" userId="S::ezzineh@who.int::edcab00f-6318-46e5-a4a9-188b01ee222f" providerId="AD" clId="Web-{7CF97F1A-9553-0BC3-6524-5F33191A078F}" dt="2023-05-25T13:49:10.759" v="108"/>
          <ac:spMkLst>
            <pc:docMk/>
            <pc:sldMk cId="2116179896" sldId="315"/>
            <ac:spMk id="2" creationId="{B06FC83E-5D38-66C0-D31F-081430E03282}"/>
          </ac:spMkLst>
        </pc:spChg>
        <pc:spChg chg="add del mod">
          <ac:chgData name="EZZINE, Hind" userId="S::ezzineh@who.int::edcab00f-6318-46e5-a4a9-188b01ee222f" providerId="AD" clId="Web-{7CF97F1A-9553-0BC3-6524-5F33191A078F}" dt="2023-05-25T13:50:44.106" v="131"/>
          <ac:spMkLst>
            <pc:docMk/>
            <pc:sldMk cId="2116179896" sldId="315"/>
            <ac:spMk id="4" creationId="{613B3969-192C-9ED8-9EF1-3E73054FFDE1}"/>
          </ac:spMkLst>
        </pc:spChg>
        <pc:spChg chg="del">
          <ac:chgData name="EZZINE, Hind" userId="S::ezzineh@who.int::edcab00f-6318-46e5-a4a9-188b01ee222f" providerId="AD" clId="Web-{7CF97F1A-9553-0BC3-6524-5F33191A078F}" dt="2023-05-25T13:49:18.619" v="109"/>
          <ac:spMkLst>
            <pc:docMk/>
            <pc:sldMk cId="2116179896" sldId="315"/>
            <ac:spMk id="341" creationId="{00000000-0000-0000-0000-000000000000}"/>
          </ac:spMkLst>
        </pc:spChg>
        <pc:spChg chg="mod">
          <ac:chgData name="EZZINE, Hind" userId="S::ezzineh@who.int::edcab00f-6318-46e5-a4a9-188b01ee222f" providerId="AD" clId="Web-{7CF97F1A-9553-0BC3-6524-5F33191A078F}" dt="2023-05-25T13:50:29.731" v="130" actId="20577"/>
          <ac:spMkLst>
            <pc:docMk/>
            <pc:sldMk cId="2116179896" sldId="315"/>
            <ac:spMk id="342" creationId="{00000000-0000-0000-0000-000000000000}"/>
          </ac:spMkLst>
        </pc:spChg>
      </pc:sldChg>
      <pc:sldChg chg="addSp delSp modSp add">
        <pc:chgData name="EZZINE, Hind" userId="S::ezzineh@who.int::edcab00f-6318-46e5-a4a9-188b01ee222f" providerId="AD" clId="Web-{7CF97F1A-9553-0BC3-6524-5F33191A078F}" dt="2023-05-25T13:48:28.461" v="99" actId="20577"/>
        <pc:sldMkLst>
          <pc:docMk/>
          <pc:sldMk cId="1950365236" sldId="316"/>
        </pc:sldMkLst>
        <pc:spChg chg="add del mod">
          <ac:chgData name="EZZINE, Hind" userId="S::ezzineh@who.int::edcab00f-6318-46e5-a4a9-188b01ee222f" providerId="AD" clId="Web-{7CF97F1A-9553-0BC3-6524-5F33191A078F}" dt="2023-05-25T13:48:08.163" v="94"/>
          <ac:spMkLst>
            <pc:docMk/>
            <pc:sldMk cId="1950365236" sldId="316"/>
            <ac:spMk id="2" creationId="{7541AA13-0A28-993B-370A-6FA426F1B06A}"/>
          </ac:spMkLst>
        </pc:spChg>
        <pc:spChg chg="add mod">
          <ac:chgData name="EZZINE, Hind" userId="S::ezzineh@who.int::edcab00f-6318-46e5-a4a9-188b01ee222f" providerId="AD" clId="Web-{7CF97F1A-9553-0BC3-6524-5F33191A078F}" dt="2023-05-25T13:48:28.461" v="99" actId="20577"/>
          <ac:spMkLst>
            <pc:docMk/>
            <pc:sldMk cId="1950365236" sldId="316"/>
            <ac:spMk id="4" creationId="{69A4E4ED-5DC6-C901-4185-6AAE973D613A}"/>
          </ac:spMkLst>
        </pc:spChg>
        <pc:spChg chg="mod">
          <ac:chgData name="EZZINE, Hind" userId="S::ezzineh@who.int::edcab00f-6318-46e5-a4a9-188b01ee222f" providerId="AD" clId="Web-{7CF97F1A-9553-0BC3-6524-5F33191A078F}" dt="2023-05-25T13:45:30.501" v="75" actId="1076"/>
          <ac:spMkLst>
            <pc:docMk/>
            <pc:sldMk cId="1950365236" sldId="316"/>
            <ac:spMk id="335" creationId="{00000000-0000-0000-0000-000000000000}"/>
          </ac:spMkLst>
        </pc:spChg>
        <pc:spChg chg="del mod">
          <ac:chgData name="EZZINE, Hind" userId="S::ezzineh@who.int::edcab00f-6318-46e5-a4a9-188b01ee222f" providerId="AD" clId="Web-{7CF97F1A-9553-0BC3-6524-5F33191A078F}" dt="2023-05-25T13:47:16.270" v="88"/>
          <ac:spMkLst>
            <pc:docMk/>
            <pc:sldMk cId="1950365236" sldId="316"/>
            <ac:spMk id="336" creationId="{00000000-0000-0000-0000-000000000000}"/>
          </ac:spMkLst>
        </pc:spChg>
      </pc:sldChg>
      <pc:sldChg chg="modSp add">
        <pc:chgData name="EZZINE, Hind" userId="S::ezzineh@who.int::edcab00f-6318-46e5-a4a9-188b01ee222f" providerId="AD" clId="Web-{7CF97F1A-9553-0BC3-6524-5F33191A078F}" dt="2023-05-25T14:13:14.765" v="215" actId="20577"/>
        <pc:sldMkLst>
          <pc:docMk/>
          <pc:sldMk cId="3710359773" sldId="317"/>
        </pc:sldMkLst>
        <pc:spChg chg="mod">
          <ac:chgData name="EZZINE, Hind" userId="S::ezzineh@who.int::edcab00f-6318-46e5-a4a9-188b01ee222f" providerId="AD" clId="Web-{7CF97F1A-9553-0BC3-6524-5F33191A078F}" dt="2023-05-25T14:13:14.765" v="215" actId="20577"/>
          <ac:spMkLst>
            <pc:docMk/>
            <pc:sldMk cId="3710359773" sldId="317"/>
            <ac:spMk id="357" creationId="{00000000-0000-0000-0000-000000000000}"/>
          </ac:spMkLst>
        </pc:spChg>
        <pc:spChg chg="mod">
          <ac:chgData name="EZZINE, Hind" userId="S::ezzineh@who.int::edcab00f-6318-46e5-a4a9-188b01ee222f" providerId="AD" clId="Web-{7CF97F1A-9553-0BC3-6524-5F33191A078F}" dt="2023-05-25T14:12:14.029" v="202" actId="20577"/>
          <ac:spMkLst>
            <pc:docMk/>
            <pc:sldMk cId="3710359773" sldId="317"/>
            <ac:spMk id="358" creationId="{00000000-0000-0000-0000-000000000000}"/>
          </ac:spMkLst>
        </pc:spChg>
      </pc:sldChg>
      <pc:sldChg chg="addSp delSp modSp add mod modClrScheme delAnim chgLayout">
        <pc:chgData name="EZZINE, Hind" userId="S::ezzineh@who.int::edcab00f-6318-46e5-a4a9-188b01ee222f" providerId="AD" clId="Web-{7CF97F1A-9553-0BC3-6524-5F33191A078F}" dt="2023-05-25T14:11:33.324" v="196" actId="1076"/>
        <pc:sldMkLst>
          <pc:docMk/>
          <pc:sldMk cId="2374304837" sldId="318"/>
        </pc:sldMkLst>
        <pc:spChg chg="add mod">
          <ac:chgData name="EZZINE, Hind" userId="S::ezzineh@who.int::edcab00f-6318-46e5-a4a9-188b01ee222f" providerId="AD" clId="Web-{7CF97F1A-9553-0BC3-6524-5F33191A078F}" dt="2023-05-25T14:11:14.355" v="195" actId="20577"/>
          <ac:spMkLst>
            <pc:docMk/>
            <pc:sldMk cId="2374304837" sldId="318"/>
            <ac:spMk id="2" creationId="{940C3E5B-9C03-44B6-D338-62760DF16A2E}"/>
          </ac:spMkLst>
        </pc:spChg>
        <pc:spChg chg="add del mod">
          <ac:chgData name="EZZINE, Hind" userId="S::ezzineh@who.int::edcab00f-6318-46e5-a4a9-188b01ee222f" providerId="AD" clId="Web-{7CF97F1A-9553-0BC3-6524-5F33191A078F}" dt="2023-05-25T14:11:00.448" v="191"/>
          <ac:spMkLst>
            <pc:docMk/>
            <pc:sldMk cId="2374304837" sldId="318"/>
            <ac:spMk id="4" creationId="{077A7B5D-482A-6101-B469-E92592715B62}"/>
          </ac:spMkLst>
        </pc:spChg>
        <pc:spChg chg="mod ord">
          <ac:chgData name="EZZINE, Hind" userId="S::ezzineh@who.int::edcab00f-6318-46e5-a4a9-188b01ee222f" providerId="AD" clId="Web-{7CF97F1A-9553-0BC3-6524-5F33191A078F}" dt="2023-05-25T14:07:58.847" v="148"/>
          <ac:spMkLst>
            <pc:docMk/>
            <pc:sldMk cId="2374304837" sldId="318"/>
            <ac:spMk id="352" creationId="{00000000-0000-0000-0000-000000000000}"/>
          </ac:spMkLst>
        </pc:spChg>
        <pc:spChg chg="mod ord">
          <ac:chgData name="EZZINE, Hind" userId="S::ezzineh@who.int::edcab00f-6318-46e5-a4a9-188b01ee222f" providerId="AD" clId="Web-{7CF97F1A-9553-0BC3-6524-5F33191A078F}" dt="2023-05-25T14:11:33.324" v="196" actId="1076"/>
          <ac:spMkLst>
            <pc:docMk/>
            <pc:sldMk cId="2374304837" sldId="318"/>
            <ac:spMk id="353" creationId="{00000000-0000-0000-0000-000000000000}"/>
          </ac:spMkLst>
        </pc:spChg>
        <pc:spChg chg="del mod ord">
          <ac:chgData name="EZZINE, Hind" userId="S::ezzineh@who.int::edcab00f-6318-46e5-a4a9-188b01ee222f" providerId="AD" clId="Web-{7CF97F1A-9553-0BC3-6524-5F33191A078F}" dt="2023-05-25T14:10:54.182" v="189"/>
          <ac:spMkLst>
            <pc:docMk/>
            <pc:sldMk cId="2374304837" sldId="318"/>
            <ac:spMk id="354" creationId="{00000000-0000-0000-0000-000000000000}"/>
          </ac:spMkLst>
        </pc:spChg>
      </pc:sldChg>
      <pc:sldChg chg="modSp ord">
        <pc:chgData name="EZZINE, Hind" userId="S::ezzineh@who.int::edcab00f-6318-46e5-a4a9-188b01ee222f" providerId="AD" clId="Web-{7CF97F1A-9553-0BC3-6524-5F33191A078F}" dt="2023-05-25T14:17:52.502" v="253" actId="20577"/>
        <pc:sldMkLst>
          <pc:docMk/>
          <pc:sldMk cId="1388799388" sldId="319"/>
        </pc:sldMkLst>
        <pc:spChg chg="mod">
          <ac:chgData name="EZZINE, Hind" userId="S::ezzineh@who.int::edcab00f-6318-46e5-a4a9-188b01ee222f" providerId="AD" clId="Web-{7CF97F1A-9553-0BC3-6524-5F33191A078F}" dt="2023-05-25T14:17:52.502" v="253" actId="20577"/>
          <ac:spMkLst>
            <pc:docMk/>
            <pc:sldMk cId="1388799388" sldId="319"/>
            <ac:spMk id="368" creationId="{00000000-0000-0000-0000-000000000000}"/>
          </ac:spMkLst>
        </pc:spChg>
      </pc:sldChg>
      <pc:sldChg chg="modSp">
        <pc:chgData name="EZZINE, Hind" userId="S::ezzineh@who.int::edcab00f-6318-46e5-a4a9-188b01ee222f" providerId="AD" clId="Web-{7CF97F1A-9553-0BC3-6524-5F33191A078F}" dt="2023-05-25T14:16:10.576" v="235" actId="1076"/>
        <pc:sldMkLst>
          <pc:docMk/>
          <pc:sldMk cId="1476889683" sldId="320"/>
        </pc:sldMkLst>
        <pc:spChg chg="mod">
          <ac:chgData name="EZZINE, Hind" userId="S::ezzineh@who.int::edcab00f-6318-46e5-a4a9-188b01ee222f" providerId="AD" clId="Web-{7CF97F1A-9553-0BC3-6524-5F33191A078F}" dt="2023-05-25T14:16:10.576" v="235" actId="1076"/>
          <ac:spMkLst>
            <pc:docMk/>
            <pc:sldMk cId="1476889683" sldId="320"/>
            <ac:spMk id="363" creationId="{00000000-0000-0000-0000-000000000000}"/>
          </ac:spMkLst>
        </pc:spChg>
      </pc:sldChg>
      <pc:sldChg chg="addSp delSp modSp add delAnim">
        <pc:chgData name="EZZINE, Hind" userId="S::ezzineh@who.int::edcab00f-6318-46e5-a4a9-188b01ee222f" providerId="AD" clId="Web-{7CF97F1A-9553-0BC3-6524-5F33191A078F}" dt="2023-05-25T14:24:45.547" v="272" actId="1076"/>
        <pc:sldMkLst>
          <pc:docMk/>
          <pc:sldMk cId="4219226462" sldId="321"/>
        </pc:sldMkLst>
        <pc:spChg chg="add del mod">
          <ac:chgData name="EZZINE, Hind" userId="S::ezzineh@who.int::edcab00f-6318-46e5-a4a9-188b01ee222f" providerId="AD" clId="Web-{7CF97F1A-9553-0BC3-6524-5F33191A078F}" dt="2023-05-25T14:24:39.609" v="270"/>
          <ac:spMkLst>
            <pc:docMk/>
            <pc:sldMk cId="4219226462" sldId="321"/>
            <ac:spMk id="3" creationId="{F6B896DA-A344-0084-7AA9-03135B6FEE50}"/>
          </ac:spMkLst>
        </pc:spChg>
        <pc:spChg chg="add mod">
          <ac:chgData name="EZZINE, Hind" userId="S::ezzineh@who.int::edcab00f-6318-46e5-a4a9-188b01ee222f" providerId="AD" clId="Web-{7CF97F1A-9553-0BC3-6524-5F33191A078F}" dt="2023-05-25T14:24:45.547" v="272" actId="1076"/>
          <ac:spMkLst>
            <pc:docMk/>
            <pc:sldMk cId="4219226462" sldId="321"/>
            <ac:spMk id="4" creationId="{FA5120C8-D08A-9709-CAE8-205053B6DBEE}"/>
          </ac:spMkLst>
        </pc:spChg>
        <pc:spChg chg="del">
          <ac:chgData name="EZZINE, Hind" userId="S::ezzineh@who.int::edcab00f-6318-46e5-a4a9-188b01ee222f" providerId="AD" clId="Web-{7CF97F1A-9553-0BC3-6524-5F33191A078F}" dt="2023-05-25T14:24:34.968" v="268"/>
          <ac:spMkLst>
            <pc:docMk/>
            <pc:sldMk cId="4219226462" sldId="321"/>
            <ac:spMk id="371" creationId="{00000000-0000-0000-0000-000000000000}"/>
          </ac:spMkLst>
        </pc:spChg>
        <pc:spChg chg="mod">
          <ac:chgData name="EZZINE, Hind" userId="S::ezzineh@who.int::edcab00f-6318-46e5-a4a9-188b01ee222f" providerId="AD" clId="Web-{7CF97F1A-9553-0BC3-6524-5F33191A078F}" dt="2023-05-25T14:24:19.843" v="265" actId="1076"/>
          <ac:spMkLst>
            <pc:docMk/>
            <pc:sldMk cId="4219226462" sldId="321"/>
            <ac:spMk id="372" creationId="{00000000-0000-0000-0000-000000000000}"/>
          </ac:spMkLst>
        </pc:spChg>
      </pc:sldChg>
      <pc:sldChg chg="addSp delSp modSp add">
        <pc:chgData name="EZZINE, Hind" userId="S::ezzineh@who.int::edcab00f-6318-46e5-a4a9-188b01ee222f" providerId="AD" clId="Web-{7CF97F1A-9553-0BC3-6524-5F33191A078F}" dt="2023-05-25T14:40:10.344" v="433" actId="1076"/>
        <pc:sldMkLst>
          <pc:docMk/>
          <pc:sldMk cId="317338027" sldId="322"/>
        </pc:sldMkLst>
        <pc:spChg chg="add del mod">
          <ac:chgData name="EZZINE, Hind" userId="S::ezzineh@who.int::edcab00f-6318-46e5-a4a9-188b01ee222f" providerId="AD" clId="Web-{7CF97F1A-9553-0BC3-6524-5F33191A078F}" dt="2023-05-25T14:37:14.916" v="397"/>
          <ac:spMkLst>
            <pc:docMk/>
            <pc:sldMk cId="317338027" sldId="322"/>
            <ac:spMk id="4" creationId="{B89E87FC-2107-4225-8D7B-683FE2CD2A5A}"/>
          </ac:spMkLst>
        </pc:spChg>
        <pc:spChg chg="add mod">
          <ac:chgData name="EZZINE, Hind" userId="S::ezzineh@who.int::edcab00f-6318-46e5-a4a9-188b01ee222f" providerId="AD" clId="Web-{7CF97F1A-9553-0BC3-6524-5F33191A078F}" dt="2023-05-25T14:37:22.479" v="399" actId="20577"/>
          <ac:spMkLst>
            <pc:docMk/>
            <pc:sldMk cId="317338027" sldId="322"/>
            <ac:spMk id="6" creationId="{AB4A14B0-2F37-8BCF-2EE5-A5D0B4B38E04}"/>
          </ac:spMkLst>
        </pc:spChg>
        <pc:spChg chg="del">
          <ac:chgData name="EZZINE, Hind" userId="S::ezzineh@who.int::edcab00f-6318-46e5-a4a9-188b01ee222f" providerId="AD" clId="Web-{7CF97F1A-9553-0BC3-6524-5F33191A078F}" dt="2023-05-25T14:37:05.588" v="396"/>
          <ac:spMkLst>
            <pc:docMk/>
            <pc:sldMk cId="317338027" sldId="322"/>
            <ac:spMk id="393" creationId="{00000000-0000-0000-0000-000000000000}"/>
          </ac:spMkLst>
        </pc:spChg>
        <pc:spChg chg="mod">
          <ac:chgData name="EZZINE, Hind" userId="S::ezzineh@who.int::edcab00f-6318-46e5-a4a9-188b01ee222f" providerId="AD" clId="Web-{7CF97F1A-9553-0BC3-6524-5F33191A078F}" dt="2023-05-25T14:38:04.590" v="409" actId="20577"/>
          <ac:spMkLst>
            <pc:docMk/>
            <pc:sldMk cId="317338027" sldId="322"/>
            <ac:spMk id="394" creationId="{00000000-0000-0000-0000-000000000000}"/>
          </ac:spMkLst>
        </pc:spChg>
        <pc:spChg chg="mod">
          <ac:chgData name="EZZINE, Hind" userId="S::ezzineh@who.int::edcab00f-6318-46e5-a4a9-188b01ee222f" providerId="AD" clId="Web-{7CF97F1A-9553-0BC3-6524-5F33191A078F}" dt="2023-05-25T14:39:55.843" v="432" actId="1076"/>
          <ac:spMkLst>
            <pc:docMk/>
            <pc:sldMk cId="317338027" sldId="322"/>
            <ac:spMk id="395" creationId="{00000000-0000-0000-0000-000000000000}"/>
          </ac:spMkLst>
        </pc:spChg>
        <pc:spChg chg="mod">
          <ac:chgData name="EZZINE, Hind" userId="S::ezzineh@who.int::edcab00f-6318-46e5-a4a9-188b01ee222f" providerId="AD" clId="Web-{7CF97F1A-9553-0BC3-6524-5F33191A078F}" dt="2023-05-25T14:39:35.624" v="422" actId="1076"/>
          <ac:spMkLst>
            <pc:docMk/>
            <pc:sldMk cId="317338027" sldId="322"/>
            <ac:spMk id="396" creationId="{00000000-0000-0000-0000-000000000000}"/>
          </ac:spMkLst>
        </pc:spChg>
        <pc:spChg chg="mod">
          <ac:chgData name="EZZINE, Hind" userId="S::ezzineh@who.int::edcab00f-6318-46e5-a4a9-188b01ee222f" providerId="AD" clId="Web-{7CF97F1A-9553-0BC3-6524-5F33191A078F}" dt="2023-05-25T14:39:06.936" v="414" actId="1076"/>
          <ac:spMkLst>
            <pc:docMk/>
            <pc:sldMk cId="317338027" sldId="322"/>
            <ac:spMk id="397" creationId="{00000000-0000-0000-0000-000000000000}"/>
          </ac:spMkLst>
        </pc:spChg>
        <pc:spChg chg="mod">
          <ac:chgData name="EZZINE, Hind" userId="S::ezzineh@who.int::edcab00f-6318-46e5-a4a9-188b01ee222f" providerId="AD" clId="Web-{7CF97F1A-9553-0BC3-6524-5F33191A078F}" dt="2023-05-25T14:39:24.452" v="420" actId="1076"/>
          <ac:spMkLst>
            <pc:docMk/>
            <pc:sldMk cId="317338027" sldId="322"/>
            <ac:spMk id="399" creationId="{00000000-0000-0000-0000-000000000000}"/>
          </ac:spMkLst>
        </pc:spChg>
        <pc:spChg chg="mod">
          <ac:chgData name="EZZINE, Hind" userId="S::ezzineh@who.int::edcab00f-6318-46e5-a4a9-188b01ee222f" providerId="AD" clId="Web-{7CF97F1A-9553-0BC3-6524-5F33191A078F}" dt="2023-05-25T14:38:53.216" v="412" actId="1076"/>
          <ac:spMkLst>
            <pc:docMk/>
            <pc:sldMk cId="317338027" sldId="322"/>
            <ac:spMk id="400" creationId="{00000000-0000-0000-0000-000000000000}"/>
          </ac:spMkLst>
        </pc:spChg>
        <pc:spChg chg="mod">
          <ac:chgData name="EZZINE, Hind" userId="S::ezzineh@who.int::edcab00f-6318-46e5-a4a9-188b01ee222f" providerId="AD" clId="Web-{7CF97F1A-9553-0BC3-6524-5F33191A078F}" dt="2023-05-25T14:39:35.686" v="423" actId="1076"/>
          <ac:spMkLst>
            <pc:docMk/>
            <pc:sldMk cId="317338027" sldId="322"/>
            <ac:spMk id="401" creationId="{00000000-0000-0000-0000-000000000000}"/>
          </ac:spMkLst>
        </pc:spChg>
        <pc:spChg chg="mod">
          <ac:chgData name="EZZINE, Hind" userId="S::ezzineh@who.int::edcab00f-6318-46e5-a4a9-188b01ee222f" providerId="AD" clId="Web-{7CF97F1A-9553-0BC3-6524-5F33191A078F}" dt="2023-05-25T14:39:06.967" v="415" actId="1076"/>
          <ac:spMkLst>
            <pc:docMk/>
            <pc:sldMk cId="317338027" sldId="322"/>
            <ac:spMk id="402" creationId="{00000000-0000-0000-0000-000000000000}"/>
          </ac:spMkLst>
        </pc:spChg>
        <pc:spChg chg="mod">
          <ac:chgData name="EZZINE, Hind" userId="S::ezzineh@who.int::edcab00f-6318-46e5-a4a9-188b01ee222f" providerId="AD" clId="Web-{7CF97F1A-9553-0BC3-6524-5F33191A078F}" dt="2023-05-25T14:39:24.483" v="421" actId="1076"/>
          <ac:spMkLst>
            <pc:docMk/>
            <pc:sldMk cId="317338027" sldId="322"/>
            <ac:spMk id="404" creationId="{00000000-0000-0000-0000-000000000000}"/>
          </ac:spMkLst>
        </pc:spChg>
        <pc:spChg chg="mod">
          <ac:chgData name="EZZINE, Hind" userId="S::ezzineh@who.int::edcab00f-6318-46e5-a4a9-188b01ee222f" providerId="AD" clId="Web-{7CF97F1A-9553-0BC3-6524-5F33191A078F}" dt="2023-05-25T14:38:53.248" v="413" actId="1076"/>
          <ac:spMkLst>
            <pc:docMk/>
            <pc:sldMk cId="317338027" sldId="322"/>
            <ac:spMk id="405" creationId="{00000000-0000-0000-0000-000000000000}"/>
          </ac:spMkLst>
        </pc:spChg>
        <pc:grpChg chg="add mod">
          <ac:chgData name="EZZINE, Hind" userId="S::ezzineh@who.int::edcab00f-6318-46e5-a4a9-188b01ee222f" providerId="AD" clId="Web-{7CF97F1A-9553-0BC3-6524-5F33191A078F}" dt="2023-05-25T14:40:10.344" v="433" actId="1076"/>
          <ac:grpSpMkLst>
            <pc:docMk/>
            <pc:sldMk cId="317338027" sldId="322"/>
            <ac:grpSpMk id="2" creationId="{21754BAE-C224-F404-B1E6-2A9FD460B2D5}"/>
          </ac:grpSpMkLst>
        </pc:grpChg>
      </pc:sldChg>
      <pc:sldChg chg="addSp delSp modSp add delAnim">
        <pc:chgData name="EZZINE, Hind" userId="S::ezzineh@who.int::edcab00f-6318-46e5-a4a9-188b01ee222f" providerId="AD" clId="Web-{7CF97F1A-9553-0BC3-6524-5F33191A078F}" dt="2023-05-25T14:33:47.409" v="350"/>
        <pc:sldMkLst>
          <pc:docMk/>
          <pc:sldMk cId="541438498" sldId="323"/>
        </pc:sldMkLst>
        <pc:spChg chg="add mod">
          <ac:chgData name="EZZINE, Hind" userId="S::ezzineh@who.int::edcab00f-6318-46e5-a4a9-188b01ee222f" providerId="AD" clId="Web-{7CF97F1A-9553-0BC3-6524-5F33191A078F}" dt="2023-05-25T14:33:35.502" v="347" actId="1076"/>
          <ac:spMkLst>
            <pc:docMk/>
            <pc:sldMk cId="541438498" sldId="323"/>
            <ac:spMk id="2" creationId="{5D7E97CC-BB01-D461-B1C4-20A14A19BB45}"/>
          </ac:spMkLst>
        </pc:spChg>
        <pc:spChg chg="add del mod">
          <ac:chgData name="EZZINE, Hind" userId="S::ezzineh@who.int::edcab00f-6318-46e5-a4a9-188b01ee222f" providerId="AD" clId="Web-{7CF97F1A-9553-0BC3-6524-5F33191A078F}" dt="2023-05-25T14:31:12.404" v="305"/>
          <ac:spMkLst>
            <pc:docMk/>
            <pc:sldMk cId="541438498" sldId="323"/>
            <ac:spMk id="4" creationId="{4023E2D3-2D5A-C333-86C1-22516D0E3314}"/>
          </ac:spMkLst>
        </pc:spChg>
        <pc:spChg chg="del mod">
          <ac:chgData name="EZZINE, Hind" userId="S::ezzineh@who.int::edcab00f-6318-46e5-a4a9-188b01ee222f" providerId="AD" clId="Web-{7CF97F1A-9553-0BC3-6524-5F33191A078F}" dt="2023-05-25T14:31:09.310" v="304"/>
          <ac:spMkLst>
            <pc:docMk/>
            <pc:sldMk cId="541438498" sldId="323"/>
            <ac:spMk id="378" creationId="{00000000-0000-0000-0000-000000000000}"/>
          </ac:spMkLst>
        </pc:spChg>
        <pc:spChg chg="mod">
          <ac:chgData name="EZZINE, Hind" userId="S::ezzineh@who.int::edcab00f-6318-46e5-a4a9-188b01ee222f" providerId="AD" clId="Web-{7CF97F1A-9553-0BC3-6524-5F33191A078F}" dt="2023-05-25T14:33:47.409" v="350"/>
          <ac:spMkLst>
            <pc:docMk/>
            <pc:sldMk cId="541438498" sldId="323"/>
            <ac:spMk id="379" creationId="{00000000-0000-0000-0000-000000000000}"/>
          </ac:spMkLst>
        </pc:spChg>
        <pc:spChg chg="mod">
          <ac:chgData name="EZZINE, Hind" userId="S::ezzineh@who.int::edcab00f-6318-46e5-a4a9-188b01ee222f" providerId="AD" clId="Web-{7CF97F1A-9553-0BC3-6524-5F33191A078F}" dt="2023-05-25T14:30:18.105" v="297" actId="1076"/>
          <ac:spMkLst>
            <pc:docMk/>
            <pc:sldMk cId="541438498" sldId="323"/>
            <ac:spMk id="380" creationId="{00000000-0000-0000-0000-000000000000}"/>
          </ac:spMkLst>
        </pc:spChg>
        <pc:spChg chg="mod">
          <ac:chgData name="EZZINE, Hind" userId="S::ezzineh@who.int::edcab00f-6318-46e5-a4a9-188b01ee222f" providerId="AD" clId="Web-{7CF97F1A-9553-0BC3-6524-5F33191A078F}" dt="2023-05-25T14:32:30.906" v="324" actId="1076"/>
          <ac:spMkLst>
            <pc:docMk/>
            <pc:sldMk cId="541438498" sldId="323"/>
            <ac:spMk id="381" creationId="{00000000-0000-0000-0000-000000000000}"/>
          </ac:spMkLst>
        </pc:spChg>
        <pc:spChg chg="mod">
          <ac:chgData name="EZZINE, Hind" userId="S::ezzineh@who.int::edcab00f-6318-46e5-a4a9-188b01ee222f" providerId="AD" clId="Web-{7CF97F1A-9553-0BC3-6524-5F33191A078F}" dt="2023-05-25T14:32:58.267" v="336" actId="1076"/>
          <ac:spMkLst>
            <pc:docMk/>
            <pc:sldMk cId="541438498" sldId="323"/>
            <ac:spMk id="382" creationId="{00000000-0000-0000-0000-000000000000}"/>
          </ac:spMkLst>
        </pc:spChg>
        <pc:spChg chg="mod">
          <ac:chgData name="EZZINE, Hind" userId="S::ezzineh@who.int::edcab00f-6318-46e5-a4a9-188b01ee222f" providerId="AD" clId="Web-{7CF97F1A-9553-0BC3-6524-5F33191A078F}" dt="2023-05-25T14:33:08.736" v="340" actId="1076"/>
          <ac:spMkLst>
            <pc:docMk/>
            <pc:sldMk cId="541438498" sldId="323"/>
            <ac:spMk id="383" creationId="{00000000-0000-0000-0000-000000000000}"/>
          </ac:spMkLst>
        </pc:spChg>
        <pc:spChg chg="mod">
          <ac:chgData name="EZZINE, Hind" userId="S::ezzineh@who.int::edcab00f-6318-46e5-a4a9-188b01ee222f" providerId="AD" clId="Web-{7CF97F1A-9553-0BC3-6524-5F33191A078F}" dt="2023-05-25T14:33:15.939" v="342" actId="1076"/>
          <ac:spMkLst>
            <pc:docMk/>
            <pc:sldMk cId="541438498" sldId="323"/>
            <ac:spMk id="384" creationId="{00000000-0000-0000-0000-000000000000}"/>
          </ac:spMkLst>
        </pc:spChg>
        <pc:spChg chg="mod">
          <ac:chgData name="EZZINE, Hind" userId="S::ezzineh@who.int::edcab00f-6318-46e5-a4a9-188b01ee222f" providerId="AD" clId="Web-{7CF97F1A-9553-0BC3-6524-5F33191A078F}" dt="2023-05-25T14:32:40.344" v="335" actId="1076"/>
          <ac:spMkLst>
            <pc:docMk/>
            <pc:sldMk cId="541438498" sldId="323"/>
            <ac:spMk id="385" creationId="{00000000-0000-0000-0000-000000000000}"/>
          </ac:spMkLst>
        </pc:spChg>
        <pc:spChg chg="mod">
          <ac:chgData name="EZZINE, Hind" userId="S::ezzineh@who.int::edcab00f-6318-46e5-a4a9-188b01ee222f" providerId="AD" clId="Web-{7CF97F1A-9553-0BC3-6524-5F33191A078F}" dt="2023-05-25T14:32:30.969" v="329" actId="1076"/>
          <ac:spMkLst>
            <pc:docMk/>
            <pc:sldMk cId="541438498" sldId="323"/>
            <ac:spMk id="386" creationId="{00000000-0000-0000-0000-000000000000}"/>
          </ac:spMkLst>
        </pc:spChg>
        <pc:spChg chg="mod">
          <ac:chgData name="EZZINE, Hind" userId="S::ezzineh@who.int::edcab00f-6318-46e5-a4a9-188b01ee222f" providerId="AD" clId="Web-{7CF97F1A-9553-0BC3-6524-5F33191A078F}" dt="2023-05-25T14:32:58.282" v="337" actId="1076"/>
          <ac:spMkLst>
            <pc:docMk/>
            <pc:sldMk cId="541438498" sldId="323"/>
            <ac:spMk id="387" creationId="{00000000-0000-0000-0000-000000000000}"/>
          </ac:spMkLst>
        </pc:spChg>
        <pc:spChg chg="mod">
          <ac:chgData name="EZZINE, Hind" userId="S::ezzineh@who.int::edcab00f-6318-46e5-a4a9-188b01ee222f" providerId="AD" clId="Web-{7CF97F1A-9553-0BC3-6524-5F33191A078F}" dt="2023-05-25T14:33:08.752" v="341" actId="1076"/>
          <ac:spMkLst>
            <pc:docMk/>
            <pc:sldMk cId="541438498" sldId="323"/>
            <ac:spMk id="388" creationId="{00000000-0000-0000-0000-000000000000}"/>
          </ac:spMkLst>
        </pc:spChg>
        <pc:spChg chg="mod">
          <ac:chgData name="EZZINE, Hind" userId="S::ezzineh@who.int::edcab00f-6318-46e5-a4a9-188b01ee222f" providerId="AD" clId="Web-{7CF97F1A-9553-0BC3-6524-5F33191A078F}" dt="2023-05-25T14:33:15.955" v="343" actId="1076"/>
          <ac:spMkLst>
            <pc:docMk/>
            <pc:sldMk cId="541438498" sldId="323"/>
            <ac:spMk id="389" creationId="{00000000-0000-0000-0000-000000000000}"/>
          </ac:spMkLst>
        </pc:spChg>
        <pc:spChg chg="mod">
          <ac:chgData name="EZZINE, Hind" userId="S::ezzineh@who.int::edcab00f-6318-46e5-a4a9-188b01ee222f" providerId="AD" clId="Web-{7CF97F1A-9553-0BC3-6524-5F33191A078F}" dt="2023-05-25T14:32:35.422" v="334" actId="1076"/>
          <ac:spMkLst>
            <pc:docMk/>
            <pc:sldMk cId="541438498" sldId="323"/>
            <ac:spMk id="390" creationId="{00000000-0000-0000-0000-000000000000}"/>
          </ac:spMkLst>
        </pc:spChg>
      </pc:sldChg>
      <pc:sldChg chg="modSp add">
        <pc:chgData name="EZZINE, Hind" userId="S::ezzineh@who.int::edcab00f-6318-46e5-a4a9-188b01ee222f" providerId="AD" clId="Web-{7CF97F1A-9553-0BC3-6524-5F33191A078F}" dt="2023-05-25T14:28:50.337" v="283" actId="1076"/>
        <pc:sldMkLst>
          <pc:docMk/>
          <pc:sldMk cId="3239757612" sldId="324"/>
        </pc:sldMkLst>
        <pc:spChg chg="mod">
          <ac:chgData name="EZZINE, Hind" userId="S::ezzineh@who.int::edcab00f-6318-46e5-a4a9-188b01ee222f" providerId="AD" clId="Web-{7CF97F1A-9553-0BC3-6524-5F33191A078F}" dt="2023-05-25T14:28:50.337" v="283" actId="1076"/>
          <ac:spMkLst>
            <pc:docMk/>
            <pc:sldMk cId="3239757612" sldId="324"/>
            <ac:spMk id="375" creationId="{00000000-0000-0000-0000-000000000000}"/>
          </ac:spMkLst>
        </pc:spChg>
      </pc:sldChg>
      <pc:sldChg chg="addSp delSp modSp add delAnim">
        <pc:chgData name="EZZINE, Hind" userId="S::ezzineh@who.int::edcab00f-6318-46e5-a4a9-188b01ee222f" providerId="AD" clId="Web-{7CF97F1A-9553-0BC3-6524-5F33191A078F}" dt="2023-05-25T14:55:48.423" v="557" actId="1076"/>
        <pc:sldMkLst>
          <pc:docMk/>
          <pc:sldMk cId="716031599" sldId="325"/>
        </pc:sldMkLst>
        <pc:spChg chg="mod">
          <ac:chgData name="EZZINE, Hind" userId="S::ezzineh@who.int::edcab00f-6318-46e5-a4a9-188b01ee222f" providerId="AD" clId="Web-{7CF97F1A-9553-0BC3-6524-5F33191A078F}" dt="2023-05-25T14:55:09.781" v="544" actId="1076"/>
          <ac:spMkLst>
            <pc:docMk/>
            <pc:sldMk cId="716031599" sldId="325"/>
            <ac:spMk id="2" creationId="{C377A4A5-AAF1-D165-D57B-ED5BB0F72D09}"/>
          </ac:spMkLst>
        </pc:spChg>
        <pc:spChg chg="mod">
          <ac:chgData name="EZZINE, Hind" userId="S::ezzineh@who.int::edcab00f-6318-46e5-a4a9-188b01ee222f" providerId="AD" clId="Web-{7CF97F1A-9553-0BC3-6524-5F33191A078F}" dt="2023-05-25T14:55:09.796" v="545" actId="1076"/>
          <ac:spMkLst>
            <pc:docMk/>
            <pc:sldMk cId="716031599" sldId="325"/>
            <ac:spMk id="3" creationId="{FD81E427-E77E-C8AB-44B7-C6E240B5E4A4}"/>
          </ac:spMkLst>
        </pc:spChg>
        <pc:spChg chg="add mod">
          <ac:chgData name="EZZINE, Hind" userId="S::ezzineh@who.int::edcab00f-6318-46e5-a4a9-188b01ee222f" providerId="AD" clId="Web-{7CF97F1A-9553-0BC3-6524-5F33191A078F}" dt="2023-05-25T14:54:19.482" v="515" actId="1076"/>
          <ac:spMkLst>
            <pc:docMk/>
            <pc:sldMk cId="716031599" sldId="325"/>
            <ac:spMk id="4" creationId="{6CFE1606-691A-80F1-1C7F-FCA7E2E0D3EA}"/>
          </ac:spMkLst>
        </pc:spChg>
        <pc:spChg chg="add del mod">
          <ac:chgData name="EZZINE, Hind" userId="S::ezzineh@who.int::edcab00f-6318-46e5-a4a9-188b01ee222f" providerId="AD" clId="Web-{7CF97F1A-9553-0BC3-6524-5F33191A078F}" dt="2023-05-25T14:53:54.184" v="510"/>
          <ac:spMkLst>
            <pc:docMk/>
            <pc:sldMk cId="716031599" sldId="325"/>
            <ac:spMk id="6" creationId="{0094BBD1-93EA-7E19-D801-1D3B4CF0B14A}"/>
          </ac:spMkLst>
        </pc:spChg>
        <pc:spChg chg="add del mod">
          <ac:chgData name="EZZINE, Hind" userId="S::ezzineh@who.int::edcab00f-6318-46e5-a4a9-188b01ee222f" providerId="AD" clId="Web-{7CF97F1A-9553-0BC3-6524-5F33191A078F}" dt="2023-05-25T14:53:50.200" v="508"/>
          <ac:spMkLst>
            <pc:docMk/>
            <pc:sldMk cId="716031599" sldId="325"/>
            <ac:spMk id="8" creationId="{3468607B-84A1-C5CC-6C0B-BEF80A3663FF}"/>
          </ac:spMkLst>
        </pc:spChg>
        <pc:spChg chg="add">
          <ac:chgData name="EZZINE, Hind" userId="S::ezzineh@who.int::edcab00f-6318-46e5-a4a9-188b01ee222f" providerId="AD" clId="Web-{7CF97F1A-9553-0BC3-6524-5F33191A078F}" dt="2023-05-25T14:53:51.122" v="509"/>
          <ac:spMkLst>
            <pc:docMk/>
            <pc:sldMk cId="716031599" sldId="325"/>
            <ac:spMk id="10" creationId="{0DB8986B-6BF7-191A-E3C3-1953848EBF94}"/>
          </ac:spMkLst>
        </pc:spChg>
        <pc:spChg chg="del mod">
          <ac:chgData name="EZZINE, Hind" userId="S::ezzineh@who.int::edcab00f-6318-46e5-a4a9-188b01ee222f" providerId="AD" clId="Web-{7CF97F1A-9553-0BC3-6524-5F33191A078F}" dt="2023-05-25T14:53:36.293" v="506"/>
          <ac:spMkLst>
            <pc:docMk/>
            <pc:sldMk cId="716031599" sldId="325"/>
            <ac:spMk id="423" creationId="{00000000-0000-0000-0000-000000000000}"/>
          </ac:spMkLst>
        </pc:spChg>
        <pc:spChg chg="mod">
          <ac:chgData name="EZZINE, Hind" userId="S::ezzineh@who.int::edcab00f-6318-46e5-a4a9-188b01ee222f" providerId="AD" clId="Web-{7CF97F1A-9553-0BC3-6524-5F33191A078F}" dt="2023-05-25T14:54:50.780" v="529" actId="1076"/>
          <ac:spMkLst>
            <pc:docMk/>
            <pc:sldMk cId="716031599" sldId="325"/>
            <ac:spMk id="424" creationId="{00000000-0000-0000-0000-000000000000}"/>
          </ac:spMkLst>
        </pc:spChg>
        <pc:spChg chg="mod">
          <ac:chgData name="EZZINE, Hind" userId="S::ezzineh@who.int::edcab00f-6318-46e5-a4a9-188b01ee222f" providerId="AD" clId="Web-{7CF97F1A-9553-0BC3-6524-5F33191A078F}" dt="2023-05-25T14:54:50.796" v="530" actId="1076"/>
          <ac:spMkLst>
            <pc:docMk/>
            <pc:sldMk cId="716031599" sldId="325"/>
            <ac:spMk id="425" creationId="{00000000-0000-0000-0000-000000000000}"/>
          </ac:spMkLst>
        </pc:spChg>
        <pc:spChg chg="mod">
          <ac:chgData name="EZZINE, Hind" userId="S::ezzineh@who.int::edcab00f-6318-46e5-a4a9-188b01ee222f" providerId="AD" clId="Web-{7CF97F1A-9553-0BC3-6524-5F33191A078F}" dt="2023-05-25T14:55:32.453" v="552" actId="1076"/>
          <ac:spMkLst>
            <pc:docMk/>
            <pc:sldMk cId="716031599" sldId="325"/>
            <ac:spMk id="426" creationId="{00000000-0000-0000-0000-000000000000}"/>
          </ac:spMkLst>
        </pc:spChg>
        <pc:spChg chg="mod">
          <ac:chgData name="EZZINE, Hind" userId="S::ezzineh@who.int::edcab00f-6318-46e5-a4a9-188b01ee222f" providerId="AD" clId="Web-{7CF97F1A-9553-0BC3-6524-5F33191A078F}" dt="2023-05-25T14:55:40.032" v="554" actId="1076"/>
          <ac:spMkLst>
            <pc:docMk/>
            <pc:sldMk cId="716031599" sldId="325"/>
            <ac:spMk id="427" creationId="{00000000-0000-0000-0000-000000000000}"/>
          </ac:spMkLst>
        </pc:spChg>
        <pc:spChg chg="mod">
          <ac:chgData name="EZZINE, Hind" userId="S::ezzineh@who.int::edcab00f-6318-46e5-a4a9-188b01ee222f" providerId="AD" clId="Web-{7CF97F1A-9553-0BC3-6524-5F33191A078F}" dt="2023-05-25T14:55:48.407" v="556" actId="1076"/>
          <ac:spMkLst>
            <pc:docMk/>
            <pc:sldMk cId="716031599" sldId="325"/>
            <ac:spMk id="428" creationId="{00000000-0000-0000-0000-000000000000}"/>
          </ac:spMkLst>
        </pc:spChg>
        <pc:spChg chg="mod">
          <ac:chgData name="EZZINE, Hind" userId="S::ezzineh@who.int::edcab00f-6318-46e5-a4a9-188b01ee222f" providerId="AD" clId="Web-{7CF97F1A-9553-0BC3-6524-5F33191A078F}" dt="2023-05-25T14:55:22.797" v="550" actId="1076"/>
          <ac:spMkLst>
            <pc:docMk/>
            <pc:sldMk cId="716031599" sldId="325"/>
            <ac:spMk id="429" creationId="{00000000-0000-0000-0000-000000000000}"/>
          </ac:spMkLst>
        </pc:spChg>
        <pc:spChg chg="mod">
          <ac:chgData name="EZZINE, Hind" userId="S::ezzineh@who.int::edcab00f-6318-46e5-a4a9-188b01ee222f" providerId="AD" clId="Web-{7CF97F1A-9553-0BC3-6524-5F33191A078F}" dt="2023-05-25T14:54:50.858" v="535" actId="1076"/>
          <ac:spMkLst>
            <pc:docMk/>
            <pc:sldMk cId="716031599" sldId="325"/>
            <ac:spMk id="430" creationId="{00000000-0000-0000-0000-000000000000}"/>
          </ac:spMkLst>
        </pc:spChg>
        <pc:spChg chg="mod">
          <ac:chgData name="EZZINE, Hind" userId="S::ezzineh@who.int::edcab00f-6318-46e5-a4a9-188b01ee222f" providerId="AD" clId="Web-{7CF97F1A-9553-0BC3-6524-5F33191A078F}" dt="2023-05-25T14:55:32.469" v="553" actId="1076"/>
          <ac:spMkLst>
            <pc:docMk/>
            <pc:sldMk cId="716031599" sldId="325"/>
            <ac:spMk id="431" creationId="{00000000-0000-0000-0000-000000000000}"/>
          </ac:spMkLst>
        </pc:spChg>
        <pc:spChg chg="mod">
          <ac:chgData name="EZZINE, Hind" userId="S::ezzineh@who.int::edcab00f-6318-46e5-a4a9-188b01ee222f" providerId="AD" clId="Web-{7CF97F1A-9553-0BC3-6524-5F33191A078F}" dt="2023-05-25T14:55:40.047" v="555" actId="1076"/>
          <ac:spMkLst>
            <pc:docMk/>
            <pc:sldMk cId="716031599" sldId="325"/>
            <ac:spMk id="432" creationId="{00000000-0000-0000-0000-000000000000}"/>
          </ac:spMkLst>
        </pc:spChg>
        <pc:spChg chg="mod">
          <ac:chgData name="EZZINE, Hind" userId="S::ezzineh@who.int::edcab00f-6318-46e5-a4a9-188b01ee222f" providerId="AD" clId="Web-{7CF97F1A-9553-0BC3-6524-5F33191A078F}" dt="2023-05-25T14:55:48.423" v="557" actId="1076"/>
          <ac:spMkLst>
            <pc:docMk/>
            <pc:sldMk cId="716031599" sldId="325"/>
            <ac:spMk id="433" creationId="{00000000-0000-0000-0000-000000000000}"/>
          </ac:spMkLst>
        </pc:spChg>
        <pc:spChg chg="mod">
          <ac:chgData name="EZZINE, Hind" userId="S::ezzineh@who.int::edcab00f-6318-46e5-a4a9-188b01ee222f" providerId="AD" clId="Web-{7CF97F1A-9553-0BC3-6524-5F33191A078F}" dt="2023-05-25T14:55:22.812" v="551" actId="1076"/>
          <ac:spMkLst>
            <pc:docMk/>
            <pc:sldMk cId="716031599" sldId="325"/>
            <ac:spMk id="434" creationId="{00000000-0000-0000-0000-000000000000}"/>
          </ac:spMkLst>
        </pc:spChg>
        <pc:spChg chg="del mod">
          <ac:chgData name="EZZINE, Hind" userId="S::ezzineh@who.int::edcab00f-6318-46e5-a4a9-188b01ee222f" providerId="AD" clId="Web-{7CF97F1A-9553-0BC3-6524-5F33191A078F}" dt="2023-05-25T14:53:32.152" v="504"/>
          <ac:spMkLst>
            <pc:docMk/>
            <pc:sldMk cId="716031599" sldId="325"/>
            <ac:spMk id="435" creationId="{00000000-0000-0000-0000-000000000000}"/>
          </ac:spMkLst>
        </pc:spChg>
      </pc:sldChg>
      <pc:sldChg chg="addSp delSp modSp add ord">
        <pc:chgData name="EZZINE, Hind" userId="S::ezzineh@who.int::edcab00f-6318-46e5-a4a9-188b01ee222f" providerId="AD" clId="Web-{7CF97F1A-9553-0BC3-6524-5F33191A078F}" dt="2023-05-25T14:52:18.134" v="495" actId="1076"/>
        <pc:sldMkLst>
          <pc:docMk/>
          <pc:sldMk cId="4214651433" sldId="326"/>
        </pc:sldMkLst>
        <pc:spChg chg="add mod">
          <ac:chgData name="EZZINE, Hind" userId="S::ezzineh@who.int::edcab00f-6318-46e5-a4a9-188b01ee222f" providerId="AD" clId="Web-{7CF97F1A-9553-0BC3-6524-5F33191A078F}" dt="2023-05-25T14:41:47.472" v="444" actId="20577"/>
          <ac:spMkLst>
            <pc:docMk/>
            <pc:sldMk cId="4214651433" sldId="326"/>
            <ac:spMk id="3" creationId="{C14D2DC5-B601-E4F7-E258-92EB60CCCC93}"/>
          </ac:spMkLst>
        </pc:spChg>
        <pc:spChg chg="add del mod">
          <ac:chgData name="EZZINE, Hind" userId="S::ezzineh@who.int::edcab00f-6318-46e5-a4a9-188b01ee222f" providerId="AD" clId="Web-{7CF97F1A-9553-0BC3-6524-5F33191A078F}" dt="2023-05-25T14:41:44.175" v="443"/>
          <ac:spMkLst>
            <pc:docMk/>
            <pc:sldMk cId="4214651433" sldId="326"/>
            <ac:spMk id="5" creationId="{BEBD5EB3-0159-CD01-423D-79BE816029B5}"/>
          </ac:spMkLst>
        </pc:spChg>
        <pc:spChg chg="mod">
          <ac:chgData name="EZZINE, Hind" userId="S::ezzineh@who.int::edcab00f-6318-46e5-a4a9-188b01ee222f" providerId="AD" clId="Web-{7CF97F1A-9553-0BC3-6524-5F33191A078F}" dt="2023-05-25T14:52:17.994" v="484" actId="1076"/>
          <ac:spMkLst>
            <pc:docMk/>
            <pc:sldMk cId="4214651433" sldId="326"/>
            <ac:spMk id="407" creationId="{00000000-0000-0000-0000-000000000000}"/>
          </ac:spMkLst>
        </pc:spChg>
        <pc:spChg chg="del mod">
          <ac:chgData name="EZZINE, Hind" userId="S::ezzineh@who.int::edcab00f-6318-46e5-a4a9-188b01ee222f" providerId="AD" clId="Web-{7CF97F1A-9553-0BC3-6524-5F33191A078F}" dt="2023-05-25T14:41:33.987" v="441"/>
          <ac:spMkLst>
            <pc:docMk/>
            <pc:sldMk cId="4214651433" sldId="326"/>
            <ac:spMk id="409" creationId="{00000000-0000-0000-0000-000000000000}"/>
          </ac:spMkLst>
        </pc:spChg>
        <pc:spChg chg="mod">
          <ac:chgData name="EZZINE, Hind" userId="S::ezzineh@who.int::edcab00f-6318-46e5-a4a9-188b01ee222f" providerId="AD" clId="Web-{7CF97F1A-9553-0BC3-6524-5F33191A078F}" dt="2023-05-25T14:52:18.009" v="485" actId="1076"/>
          <ac:spMkLst>
            <pc:docMk/>
            <pc:sldMk cId="4214651433" sldId="326"/>
            <ac:spMk id="410" creationId="{00000000-0000-0000-0000-000000000000}"/>
          </ac:spMkLst>
        </pc:spChg>
        <pc:spChg chg="mod">
          <ac:chgData name="EZZINE, Hind" userId="S::ezzineh@who.int::edcab00f-6318-46e5-a4a9-188b01ee222f" providerId="AD" clId="Web-{7CF97F1A-9553-0BC3-6524-5F33191A078F}" dt="2023-05-25T14:52:18.025" v="486" actId="1076"/>
          <ac:spMkLst>
            <pc:docMk/>
            <pc:sldMk cId="4214651433" sldId="326"/>
            <ac:spMk id="411" creationId="{00000000-0000-0000-0000-000000000000}"/>
          </ac:spMkLst>
        </pc:spChg>
        <pc:spChg chg="mod">
          <ac:chgData name="EZZINE, Hind" userId="S::ezzineh@who.int::edcab00f-6318-46e5-a4a9-188b01ee222f" providerId="AD" clId="Web-{7CF97F1A-9553-0BC3-6524-5F33191A078F}" dt="2023-05-25T14:52:18.119" v="494" actId="1076"/>
          <ac:spMkLst>
            <pc:docMk/>
            <pc:sldMk cId="4214651433" sldId="326"/>
            <ac:spMk id="412" creationId="{00000000-0000-0000-0000-000000000000}"/>
          </ac:spMkLst>
        </pc:spChg>
        <pc:spChg chg="mod">
          <ac:chgData name="EZZINE, Hind" userId="S::ezzineh@who.int::edcab00f-6318-46e5-a4a9-188b01ee222f" providerId="AD" clId="Web-{7CF97F1A-9553-0BC3-6524-5F33191A078F}" dt="2023-05-25T14:52:18.087" v="491" actId="1076"/>
          <ac:spMkLst>
            <pc:docMk/>
            <pc:sldMk cId="4214651433" sldId="326"/>
            <ac:spMk id="413" creationId="{00000000-0000-0000-0000-000000000000}"/>
          </ac:spMkLst>
        </pc:spChg>
        <pc:spChg chg="mod">
          <ac:chgData name="EZZINE, Hind" userId="S::ezzineh@who.int::edcab00f-6318-46e5-a4a9-188b01ee222f" providerId="AD" clId="Web-{7CF97F1A-9553-0BC3-6524-5F33191A078F}" dt="2023-05-25T14:52:18.056" v="489" actId="1076"/>
          <ac:spMkLst>
            <pc:docMk/>
            <pc:sldMk cId="4214651433" sldId="326"/>
            <ac:spMk id="414" creationId="{00000000-0000-0000-0000-000000000000}"/>
          </ac:spMkLst>
        </pc:spChg>
        <pc:spChg chg="mod">
          <ac:chgData name="EZZINE, Hind" userId="S::ezzineh@who.int::edcab00f-6318-46e5-a4a9-188b01ee222f" providerId="AD" clId="Web-{7CF97F1A-9553-0BC3-6524-5F33191A078F}" dt="2023-05-25T14:52:18.103" v="492" actId="1076"/>
          <ac:spMkLst>
            <pc:docMk/>
            <pc:sldMk cId="4214651433" sldId="326"/>
            <ac:spMk id="415" creationId="{00000000-0000-0000-0000-000000000000}"/>
          </ac:spMkLst>
        </pc:spChg>
        <pc:spChg chg="mod">
          <ac:chgData name="EZZINE, Hind" userId="S::ezzineh@who.int::edcab00f-6318-46e5-a4a9-188b01ee222f" providerId="AD" clId="Web-{7CF97F1A-9553-0BC3-6524-5F33191A078F}" dt="2023-05-25T14:52:18.040" v="487" actId="1076"/>
          <ac:spMkLst>
            <pc:docMk/>
            <pc:sldMk cId="4214651433" sldId="326"/>
            <ac:spMk id="416" creationId="{00000000-0000-0000-0000-000000000000}"/>
          </ac:spMkLst>
        </pc:spChg>
        <pc:spChg chg="mod">
          <ac:chgData name="EZZINE, Hind" userId="S::ezzineh@who.int::edcab00f-6318-46e5-a4a9-188b01ee222f" providerId="AD" clId="Web-{7CF97F1A-9553-0BC3-6524-5F33191A078F}" dt="2023-05-25T14:52:18.040" v="488" actId="1076"/>
          <ac:spMkLst>
            <pc:docMk/>
            <pc:sldMk cId="4214651433" sldId="326"/>
            <ac:spMk id="417" creationId="{00000000-0000-0000-0000-000000000000}"/>
          </ac:spMkLst>
        </pc:spChg>
        <pc:spChg chg="mod">
          <ac:chgData name="EZZINE, Hind" userId="S::ezzineh@who.int::edcab00f-6318-46e5-a4a9-188b01ee222f" providerId="AD" clId="Web-{7CF97F1A-9553-0BC3-6524-5F33191A078F}" dt="2023-05-25T14:52:18.134" v="495" actId="1076"/>
          <ac:spMkLst>
            <pc:docMk/>
            <pc:sldMk cId="4214651433" sldId="326"/>
            <ac:spMk id="418" creationId="{00000000-0000-0000-0000-000000000000}"/>
          </ac:spMkLst>
        </pc:spChg>
        <pc:spChg chg="mod">
          <ac:chgData name="EZZINE, Hind" userId="S::ezzineh@who.int::edcab00f-6318-46e5-a4a9-188b01ee222f" providerId="AD" clId="Web-{7CF97F1A-9553-0BC3-6524-5F33191A078F}" dt="2023-05-25T14:52:18.072" v="490" actId="1076"/>
          <ac:spMkLst>
            <pc:docMk/>
            <pc:sldMk cId="4214651433" sldId="326"/>
            <ac:spMk id="419" creationId="{00000000-0000-0000-0000-000000000000}"/>
          </ac:spMkLst>
        </pc:spChg>
        <pc:spChg chg="mod">
          <ac:chgData name="EZZINE, Hind" userId="S::ezzineh@who.int::edcab00f-6318-46e5-a4a9-188b01ee222f" providerId="AD" clId="Web-{7CF97F1A-9553-0BC3-6524-5F33191A078F}" dt="2023-05-25T14:52:18.119" v="493" actId="1076"/>
          <ac:spMkLst>
            <pc:docMk/>
            <pc:sldMk cId="4214651433" sldId="326"/>
            <ac:spMk id="420" creationId="{00000000-0000-0000-0000-000000000000}"/>
          </ac:spMkLst>
        </pc:spChg>
      </pc:sldChg>
      <pc:sldChg chg="modSp add">
        <pc:chgData name="EZZINE, Hind" userId="S::ezzineh@who.int::edcab00f-6318-46e5-a4a9-188b01ee222f" providerId="AD" clId="Web-{7CF97F1A-9553-0BC3-6524-5F33191A078F}" dt="2023-05-25T14:58:09.927" v="582" actId="1076"/>
        <pc:sldMkLst>
          <pc:docMk/>
          <pc:sldMk cId="514533642" sldId="327"/>
        </pc:sldMkLst>
        <pc:spChg chg="mod">
          <ac:chgData name="EZZINE, Hind" userId="S::ezzineh@who.int::edcab00f-6318-46e5-a4a9-188b01ee222f" providerId="AD" clId="Web-{7CF97F1A-9553-0BC3-6524-5F33191A078F}" dt="2023-05-25T14:58:09.927" v="582" actId="1076"/>
          <ac:spMkLst>
            <pc:docMk/>
            <pc:sldMk cId="514533642" sldId="327"/>
            <ac:spMk id="443" creationId="{00000000-0000-0000-0000-000000000000}"/>
          </ac:spMkLst>
        </pc:spChg>
      </pc:sldChg>
      <pc:sldChg chg="add del replId">
        <pc:chgData name="EZZINE, Hind" userId="S::ezzineh@who.int::edcab00f-6318-46e5-a4a9-188b01ee222f" providerId="AD" clId="Web-{7CF97F1A-9553-0BC3-6524-5F33191A078F}" dt="2023-05-25T14:41:17.174" v="438"/>
        <pc:sldMkLst>
          <pc:docMk/>
          <pc:sldMk cId="4165440934" sldId="327"/>
        </pc:sldMkLst>
      </pc:sldChg>
      <pc:sldChg chg="modSp add">
        <pc:chgData name="EZZINE, Hind" userId="S::ezzineh@who.int::edcab00f-6318-46e5-a4a9-188b01ee222f" providerId="AD" clId="Web-{7CF97F1A-9553-0BC3-6524-5F33191A078F}" dt="2023-05-25T15:45:09.822" v="650"/>
        <pc:sldMkLst>
          <pc:docMk/>
          <pc:sldMk cId="170713912" sldId="328"/>
        </pc:sldMkLst>
        <pc:spChg chg="mod">
          <ac:chgData name="EZZINE, Hind" userId="S::ezzineh@who.int::edcab00f-6318-46e5-a4a9-188b01ee222f" providerId="AD" clId="Web-{7CF97F1A-9553-0BC3-6524-5F33191A078F}" dt="2023-05-25T15:45:09.822" v="650"/>
          <ac:spMkLst>
            <pc:docMk/>
            <pc:sldMk cId="170713912" sldId="328"/>
            <ac:spMk id="438" creationId="{00000000-0000-0000-0000-000000000000}"/>
          </ac:spMkLst>
        </pc:spChg>
        <pc:spChg chg="mod">
          <ac:chgData name="EZZINE, Hind" userId="S::ezzineh@who.int::edcab00f-6318-46e5-a4a9-188b01ee222f" providerId="AD" clId="Web-{7CF97F1A-9553-0BC3-6524-5F33191A078F}" dt="2023-05-25T15:43:41.789" v="611" actId="20577"/>
          <ac:spMkLst>
            <pc:docMk/>
            <pc:sldMk cId="170713912" sldId="328"/>
            <ac:spMk id="439" creationId="{00000000-0000-0000-0000-000000000000}"/>
          </ac:spMkLst>
        </pc:spChg>
      </pc:sldChg>
      <pc:sldChg chg="addSp delSp modSp add ord">
        <pc:chgData name="EZZINE, Hind" userId="S::ezzineh@who.int::edcab00f-6318-46e5-a4a9-188b01ee222f" providerId="AD" clId="Web-{7CF97F1A-9553-0BC3-6524-5F33191A078F}" dt="2023-05-25T15:49:39.654" v="722" actId="1076"/>
        <pc:sldMkLst>
          <pc:docMk/>
          <pc:sldMk cId="312387950" sldId="329"/>
        </pc:sldMkLst>
        <pc:spChg chg="add del mod">
          <ac:chgData name="EZZINE, Hind" userId="S::ezzineh@who.int::edcab00f-6318-46e5-a4a9-188b01ee222f" providerId="AD" clId="Web-{7CF97F1A-9553-0BC3-6524-5F33191A078F}" dt="2023-05-25T15:49:11.107" v="713"/>
          <ac:spMkLst>
            <pc:docMk/>
            <pc:sldMk cId="312387950" sldId="329"/>
            <ac:spMk id="3" creationId="{EB0B99EB-CDBF-5F59-C322-6231F2A75AD3}"/>
          </ac:spMkLst>
        </pc:spChg>
        <pc:spChg chg="add mod">
          <ac:chgData name="EZZINE, Hind" userId="S::ezzineh@who.int::edcab00f-6318-46e5-a4a9-188b01ee222f" providerId="AD" clId="Web-{7CF97F1A-9553-0BC3-6524-5F33191A078F}" dt="2023-05-25T15:49:36.592" v="721" actId="1076"/>
          <ac:spMkLst>
            <pc:docMk/>
            <pc:sldMk cId="312387950" sldId="329"/>
            <ac:spMk id="4" creationId="{547C207E-B513-8B23-DCD7-494BCD6886B4}"/>
          </ac:spMkLst>
        </pc:spChg>
        <pc:spChg chg="add mod">
          <ac:chgData name="EZZINE, Hind" userId="S::ezzineh@who.int::edcab00f-6318-46e5-a4a9-188b01ee222f" providerId="AD" clId="Web-{7CF97F1A-9553-0BC3-6524-5F33191A078F}" dt="2023-05-25T15:49:39.654" v="722" actId="1076"/>
          <ac:spMkLst>
            <pc:docMk/>
            <pc:sldMk cId="312387950" sldId="329"/>
            <ac:spMk id="5" creationId="{5BFCA492-7EE9-F1D1-8CC7-13AFFDB042F6}"/>
          </ac:spMkLst>
        </pc:spChg>
        <pc:spChg chg="mod">
          <ac:chgData name="EZZINE, Hind" userId="S::ezzineh@who.int::edcab00f-6318-46e5-a4a9-188b01ee222f" providerId="AD" clId="Web-{7CF97F1A-9553-0BC3-6524-5F33191A078F}" dt="2023-05-25T15:47:52.481" v="704" actId="20577"/>
          <ac:spMkLst>
            <pc:docMk/>
            <pc:sldMk cId="312387950" sldId="329"/>
            <ac:spMk id="451" creationId="{00000000-0000-0000-0000-000000000000}"/>
          </ac:spMkLst>
        </pc:spChg>
        <pc:spChg chg="del">
          <ac:chgData name="EZZINE, Hind" userId="S::ezzineh@who.int::edcab00f-6318-46e5-a4a9-188b01ee222f" providerId="AD" clId="Web-{7CF97F1A-9553-0BC3-6524-5F33191A078F}" dt="2023-05-25T15:49:08.013" v="712"/>
          <ac:spMkLst>
            <pc:docMk/>
            <pc:sldMk cId="312387950" sldId="329"/>
            <ac:spMk id="452" creationId="{00000000-0000-0000-0000-000000000000}"/>
          </ac:spMkLst>
        </pc:spChg>
        <pc:spChg chg="del">
          <ac:chgData name="EZZINE, Hind" userId="S::ezzineh@who.int::edcab00f-6318-46e5-a4a9-188b01ee222f" providerId="AD" clId="Web-{7CF97F1A-9553-0BC3-6524-5F33191A078F}" dt="2023-05-25T15:49:12.982" v="714"/>
          <ac:spMkLst>
            <pc:docMk/>
            <pc:sldMk cId="312387950" sldId="329"/>
            <ac:spMk id="453" creationId="{00000000-0000-0000-0000-000000000000}"/>
          </ac:spMkLst>
        </pc:spChg>
      </pc:sldChg>
      <pc:sldChg chg="add del">
        <pc:chgData name="EZZINE, Hind" userId="S::ezzineh@who.int::edcab00f-6318-46e5-a4a9-188b01ee222f" providerId="AD" clId="Web-{7CF97F1A-9553-0BC3-6524-5F33191A078F}" dt="2023-05-25T15:43:24.273" v="609"/>
        <pc:sldMkLst>
          <pc:docMk/>
          <pc:sldMk cId="3311472635" sldId="329"/>
        </pc:sldMkLst>
      </pc:sldChg>
      <pc:sldChg chg="modSp add ord">
        <pc:chgData name="EZZINE, Hind" userId="S::ezzineh@who.int::edcab00f-6318-46e5-a4a9-188b01ee222f" providerId="AD" clId="Web-{7CF97F1A-9553-0BC3-6524-5F33191A078F}" dt="2023-05-25T15:47:16.511" v="684" actId="20577"/>
        <pc:sldMkLst>
          <pc:docMk/>
          <pc:sldMk cId="3948532140" sldId="330"/>
        </pc:sldMkLst>
        <pc:spChg chg="mod">
          <ac:chgData name="EZZINE, Hind" userId="S::ezzineh@who.int::edcab00f-6318-46e5-a4a9-188b01ee222f" providerId="AD" clId="Web-{7CF97F1A-9553-0BC3-6524-5F33191A078F}" dt="2023-05-25T15:46:05.244" v="665" actId="1076"/>
          <ac:spMkLst>
            <pc:docMk/>
            <pc:sldMk cId="3948532140" sldId="330"/>
            <ac:spMk id="446" creationId="{00000000-0000-0000-0000-000000000000}"/>
          </ac:spMkLst>
        </pc:spChg>
        <pc:spChg chg="mod">
          <ac:chgData name="EZZINE, Hind" userId="S::ezzineh@who.int::edcab00f-6318-46e5-a4a9-188b01ee222f" providerId="AD" clId="Web-{7CF97F1A-9553-0BC3-6524-5F33191A078F}" dt="2023-05-25T15:47:16.511" v="684" actId="20577"/>
          <ac:spMkLst>
            <pc:docMk/>
            <pc:sldMk cId="3948532140" sldId="330"/>
            <ac:spMk id="447" creationId="{00000000-0000-0000-0000-000000000000}"/>
          </ac:spMkLst>
        </pc:spChg>
      </pc:sldChg>
      <pc:sldChg chg="addSp delSp modSp add">
        <pc:chgData name="EZZINE, Hind" userId="S::ezzineh@who.int::edcab00f-6318-46e5-a4a9-188b01ee222f" providerId="AD" clId="Web-{7CF97F1A-9553-0BC3-6524-5F33191A078F}" dt="2023-05-25T15:57:30.428" v="818" actId="20577"/>
        <pc:sldMkLst>
          <pc:docMk/>
          <pc:sldMk cId="1704696092" sldId="331"/>
        </pc:sldMkLst>
        <pc:spChg chg="add del mod">
          <ac:chgData name="EZZINE, Hind" userId="S::ezzineh@who.int::edcab00f-6318-46e5-a4a9-188b01ee222f" providerId="AD" clId="Web-{7CF97F1A-9553-0BC3-6524-5F33191A078F}" dt="2023-05-25T15:56:43.271" v="808"/>
          <ac:spMkLst>
            <pc:docMk/>
            <pc:sldMk cId="1704696092" sldId="331"/>
            <ac:spMk id="3" creationId="{1E891F01-4A6D-6204-A8A2-E48B5C977906}"/>
          </ac:spMkLst>
        </pc:spChg>
        <pc:spChg chg="add mod">
          <ac:chgData name="EZZINE, Hind" userId="S::ezzineh@who.int::edcab00f-6318-46e5-a4a9-188b01ee222f" providerId="AD" clId="Web-{7CF97F1A-9553-0BC3-6524-5F33191A078F}" dt="2023-05-25T15:57:30.428" v="818" actId="20577"/>
          <ac:spMkLst>
            <pc:docMk/>
            <pc:sldMk cId="1704696092" sldId="331"/>
            <ac:spMk id="4" creationId="{064A9F78-03BA-D423-C171-CD9D0B44FBA3}"/>
          </ac:spMkLst>
        </pc:spChg>
        <pc:spChg chg="mod">
          <ac:chgData name="EZZINE, Hind" userId="S::ezzineh@who.int::edcab00f-6318-46e5-a4a9-188b01ee222f" providerId="AD" clId="Web-{7CF97F1A-9553-0BC3-6524-5F33191A078F}" dt="2023-05-25T15:55:53.755" v="801" actId="20577"/>
          <ac:spMkLst>
            <pc:docMk/>
            <pc:sldMk cId="1704696092" sldId="331"/>
            <ac:spMk id="465" creationId="{00000000-0000-0000-0000-000000000000}"/>
          </ac:spMkLst>
        </pc:spChg>
        <pc:spChg chg="del">
          <ac:chgData name="EZZINE, Hind" userId="S::ezzineh@who.int::edcab00f-6318-46e5-a4a9-188b01ee222f" providerId="AD" clId="Web-{7CF97F1A-9553-0BC3-6524-5F33191A078F}" dt="2023-05-25T15:56:40.834" v="807"/>
          <ac:spMkLst>
            <pc:docMk/>
            <pc:sldMk cId="1704696092" sldId="331"/>
            <ac:spMk id="466" creationId="{00000000-0000-0000-0000-000000000000}"/>
          </ac:spMkLst>
        </pc:spChg>
      </pc:sldChg>
      <pc:sldChg chg="modSp add">
        <pc:chgData name="EZZINE, Hind" userId="S::ezzineh@who.int::edcab00f-6318-46e5-a4a9-188b01ee222f" providerId="AD" clId="Web-{7CF97F1A-9553-0BC3-6524-5F33191A078F}" dt="2023-05-25T15:55:07.473" v="797" actId="20577"/>
        <pc:sldMkLst>
          <pc:docMk/>
          <pc:sldMk cId="3158676690" sldId="332"/>
        </pc:sldMkLst>
        <pc:spChg chg="mod">
          <ac:chgData name="EZZINE, Hind" userId="S::ezzineh@who.int::edcab00f-6318-46e5-a4a9-188b01ee222f" providerId="AD" clId="Web-{7CF97F1A-9553-0BC3-6524-5F33191A078F}" dt="2023-05-25T15:55:07.473" v="797" actId="20577"/>
          <ac:spMkLst>
            <pc:docMk/>
            <pc:sldMk cId="3158676690" sldId="332"/>
            <ac:spMk id="460" creationId="{00000000-0000-0000-0000-000000000000}"/>
          </ac:spMkLst>
        </pc:spChg>
        <pc:spChg chg="mod">
          <ac:chgData name="EZZINE, Hind" userId="S::ezzineh@who.int::edcab00f-6318-46e5-a4a9-188b01ee222f" providerId="AD" clId="Web-{7CF97F1A-9553-0BC3-6524-5F33191A078F}" dt="2023-05-25T15:54:51.582" v="787" actId="20577"/>
          <ac:spMkLst>
            <pc:docMk/>
            <pc:sldMk cId="3158676690" sldId="332"/>
            <ac:spMk id="461" creationId="{00000000-0000-0000-0000-000000000000}"/>
          </ac:spMkLst>
        </pc:spChg>
      </pc:sldChg>
      <pc:sldChg chg="addSp delSp modSp add ord">
        <pc:chgData name="EZZINE, Hind" userId="S::ezzineh@who.int::edcab00f-6318-46e5-a4a9-188b01ee222f" providerId="AD" clId="Web-{7CF97F1A-9553-0BC3-6524-5F33191A078F}" dt="2023-05-25T15:52:44.236" v="745" actId="1076"/>
        <pc:sldMkLst>
          <pc:docMk/>
          <pc:sldMk cId="2512411705" sldId="333"/>
        </pc:sldMkLst>
        <pc:spChg chg="add del mod">
          <ac:chgData name="EZZINE, Hind" userId="S::ezzineh@who.int::edcab00f-6318-46e5-a4a9-188b01ee222f" providerId="AD" clId="Web-{7CF97F1A-9553-0BC3-6524-5F33191A078F}" dt="2023-05-25T15:52:12.095" v="738"/>
          <ac:spMkLst>
            <pc:docMk/>
            <pc:sldMk cId="2512411705" sldId="333"/>
            <ac:spMk id="3" creationId="{23CD24A6-B60B-58BF-7A5D-ECD982C1F184}"/>
          </ac:spMkLst>
        </pc:spChg>
        <pc:spChg chg="add mod">
          <ac:chgData name="EZZINE, Hind" userId="S::ezzineh@who.int::edcab00f-6318-46e5-a4a9-188b01ee222f" providerId="AD" clId="Web-{7CF97F1A-9553-0BC3-6524-5F33191A078F}" dt="2023-05-25T15:52:15.751" v="739" actId="1076"/>
          <ac:spMkLst>
            <pc:docMk/>
            <pc:sldMk cId="2512411705" sldId="333"/>
            <ac:spMk id="5" creationId="{FC31AAC0-13CA-0D81-6953-1D50CA2A3B64}"/>
          </ac:spMkLst>
        </pc:spChg>
        <pc:spChg chg="add mod">
          <ac:chgData name="EZZINE, Hind" userId="S::ezzineh@who.int::edcab00f-6318-46e5-a4a9-188b01ee222f" providerId="AD" clId="Web-{7CF97F1A-9553-0BC3-6524-5F33191A078F}" dt="2023-05-25T15:52:44.236" v="745" actId="1076"/>
          <ac:spMkLst>
            <pc:docMk/>
            <pc:sldMk cId="2512411705" sldId="333"/>
            <ac:spMk id="6" creationId="{C560291D-4FF1-4227-F559-273657D31267}"/>
          </ac:spMkLst>
        </pc:spChg>
        <pc:spChg chg="add del mod">
          <ac:chgData name="EZZINE, Hind" userId="S::ezzineh@who.int::edcab00f-6318-46e5-a4a9-188b01ee222f" providerId="AD" clId="Web-{7CF97F1A-9553-0BC3-6524-5F33191A078F}" dt="2023-05-25T15:52:39.642" v="744"/>
          <ac:spMkLst>
            <pc:docMk/>
            <pc:sldMk cId="2512411705" sldId="333"/>
            <ac:spMk id="8" creationId="{7ADBF422-583E-A30D-CD69-96A37792F8BB}"/>
          </ac:spMkLst>
        </pc:spChg>
        <pc:spChg chg="del mod">
          <ac:chgData name="EZZINE, Hind" userId="S::ezzineh@who.int::edcab00f-6318-46e5-a4a9-188b01ee222f" providerId="AD" clId="Web-{7CF97F1A-9553-0BC3-6524-5F33191A078F}" dt="2023-05-25T15:51:54.563" v="735"/>
          <ac:spMkLst>
            <pc:docMk/>
            <pc:sldMk cId="2512411705" sldId="333"/>
            <ac:spMk id="456" creationId="{00000000-0000-0000-0000-000000000000}"/>
          </ac:spMkLst>
        </pc:spChg>
        <pc:spChg chg="del mod">
          <ac:chgData name="EZZINE, Hind" userId="S::ezzineh@who.int::edcab00f-6318-46e5-a4a9-188b01ee222f" providerId="AD" clId="Web-{7CF97F1A-9553-0BC3-6524-5F33191A078F}" dt="2023-05-25T15:52:34.861" v="743"/>
          <ac:spMkLst>
            <pc:docMk/>
            <pc:sldMk cId="2512411705" sldId="333"/>
            <ac:spMk id="457" creationId="{00000000-0000-0000-0000-000000000000}"/>
          </ac:spMkLst>
        </pc:spChg>
      </pc:sldChg>
      <pc:sldChg chg="del">
        <pc:chgData name="EZZINE, Hind" userId="S::ezzineh@who.int::edcab00f-6318-46e5-a4a9-188b01ee222f" providerId="AD" clId="Web-{7CF97F1A-9553-0BC3-6524-5F33191A078F}" dt="2023-05-25T13:40:45.459" v="0"/>
        <pc:sldMkLst>
          <pc:docMk/>
          <pc:sldMk cId="2845220213" sldId="477"/>
        </pc:sldMkLst>
      </pc:sldChg>
      <pc:sldMasterChg chg="add addSldLayout">
        <pc:chgData name="EZZINE, Hind" userId="S::ezzineh@who.int::edcab00f-6318-46e5-a4a9-188b01ee222f" providerId="AD" clId="Web-{7CF97F1A-9553-0BC3-6524-5F33191A078F}" dt="2023-05-25T13:42:01.634" v="8"/>
        <pc:sldMasterMkLst>
          <pc:docMk/>
          <pc:sldMasterMk cId="0" sldId="2147483648"/>
        </pc:sldMasterMkLst>
        <pc:sldLayoutChg chg="add">
          <pc:chgData name="EZZINE, Hind" userId="S::ezzineh@who.int::edcab00f-6318-46e5-a4a9-188b01ee222f" providerId="AD" clId="Web-{7CF97F1A-9553-0BC3-6524-5F33191A078F}" dt="2023-05-25T13:42:01.634" v="8"/>
          <pc:sldLayoutMkLst>
            <pc:docMk/>
            <pc:sldMasterMk cId="0" sldId="2147483648"/>
            <pc:sldLayoutMk cId="0" sldId="2147483656"/>
          </pc:sldLayoutMkLst>
        </pc:sldLayoutChg>
        <pc:sldLayoutChg chg="add">
          <pc:chgData name="EZZINE, Hind" userId="S::ezzineh@who.int::edcab00f-6318-46e5-a4a9-188b01ee222f" providerId="AD" clId="Web-{7CF97F1A-9553-0BC3-6524-5F33191A078F}" dt="2023-05-25T13:42:01.634" v="8"/>
          <pc:sldLayoutMkLst>
            <pc:docMk/>
            <pc:sldMasterMk cId="0" sldId="2147483648"/>
            <pc:sldLayoutMk cId="0" sldId="2147484867"/>
          </pc:sldLayoutMkLst>
        </pc:sldLayoutChg>
        <pc:sldLayoutChg chg="add">
          <pc:chgData name="EZZINE, Hind" userId="S::ezzineh@who.int::edcab00f-6318-46e5-a4a9-188b01ee222f" providerId="AD" clId="Web-{7CF97F1A-9553-0BC3-6524-5F33191A078F}" dt="2023-05-25T13:42:01.634" v="8"/>
          <pc:sldLayoutMkLst>
            <pc:docMk/>
            <pc:sldMasterMk cId="0" sldId="2147483648"/>
            <pc:sldLayoutMk cId="0" sldId="2147484868"/>
          </pc:sldLayoutMkLst>
        </pc:sldLayoutChg>
        <pc:sldLayoutChg chg="add">
          <pc:chgData name="EZZINE, Hind" userId="S::ezzineh@who.int::edcab00f-6318-46e5-a4a9-188b01ee222f" providerId="AD" clId="Web-{7CF97F1A-9553-0BC3-6524-5F33191A078F}" dt="2023-05-25T13:42:01.634" v="8"/>
          <pc:sldLayoutMkLst>
            <pc:docMk/>
            <pc:sldMasterMk cId="0" sldId="2147483648"/>
            <pc:sldLayoutMk cId="0" sldId="2147484869"/>
          </pc:sldLayoutMkLst>
        </pc:sldLayoutChg>
        <pc:sldLayoutChg chg="add">
          <pc:chgData name="EZZINE, Hind" userId="S::ezzineh@who.int::edcab00f-6318-46e5-a4a9-188b01ee222f" providerId="AD" clId="Web-{7CF97F1A-9553-0BC3-6524-5F33191A078F}" dt="2023-05-25T13:42:01.634" v="8"/>
          <pc:sldLayoutMkLst>
            <pc:docMk/>
            <pc:sldMasterMk cId="0" sldId="2147483648"/>
            <pc:sldLayoutMk cId="0" sldId="2147484870"/>
          </pc:sldLayoutMkLst>
        </pc:sldLayoutChg>
        <pc:sldLayoutChg chg="add">
          <pc:chgData name="EZZINE, Hind" userId="S::ezzineh@who.int::edcab00f-6318-46e5-a4a9-188b01ee222f" providerId="AD" clId="Web-{7CF97F1A-9553-0BC3-6524-5F33191A078F}" dt="2023-05-25T13:42:01.634" v="8"/>
          <pc:sldLayoutMkLst>
            <pc:docMk/>
            <pc:sldMasterMk cId="0" sldId="2147483648"/>
            <pc:sldLayoutMk cId="0" sldId="2147484871"/>
          </pc:sldLayoutMkLst>
        </pc:sldLayoutChg>
        <pc:sldLayoutChg chg="add">
          <pc:chgData name="EZZINE, Hind" userId="S::ezzineh@who.int::edcab00f-6318-46e5-a4a9-188b01ee222f" providerId="AD" clId="Web-{7CF97F1A-9553-0BC3-6524-5F33191A078F}" dt="2023-05-25T13:42:01.634" v="8"/>
          <pc:sldLayoutMkLst>
            <pc:docMk/>
            <pc:sldMasterMk cId="0" sldId="2147483648"/>
            <pc:sldLayoutMk cId="0" sldId="2147484872"/>
          </pc:sldLayoutMkLst>
        </pc:sldLayoutChg>
        <pc:sldLayoutChg chg="add">
          <pc:chgData name="EZZINE, Hind" userId="S::ezzineh@who.int::edcab00f-6318-46e5-a4a9-188b01ee222f" providerId="AD" clId="Web-{7CF97F1A-9553-0BC3-6524-5F33191A078F}" dt="2023-05-25T13:42:01.634" v="8"/>
          <pc:sldLayoutMkLst>
            <pc:docMk/>
            <pc:sldMasterMk cId="0" sldId="2147483648"/>
            <pc:sldLayoutMk cId="0" sldId="2147484873"/>
          </pc:sldLayoutMkLst>
        </pc:sldLayoutChg>
        <pc:sldLayoutChg chg="add">
          <pc:chgData name="EZZINE, Hind" userId="S::ezzineh@who.int::edcab00f-6318-46e5-a4a9-188b01ee222f" providerId="AD" clId="Web-{7CF97F1A-9553-0BC3-6524-5F33191A078F}" dt="2023-05-25T13:42:01.634" v="8"/>
          <pc:sldLayoutMkLst>
            <pc:docMk/>
            <pc:sldMasterMk cId="0" sldId="2147483648"/>
            <pc:sldLayoutMk cId="0" sldId="2147484874"/>
          </pc:sldLayoutMkLst>
        </pc:sldLayoutChg>
        <pc:sldLayoutChg chg="add">
          <pc:chgData name="EZZINE, Hind" userId="S::ezzineh@who.int::edcab00f-6318-46e5-a4a9-188b01ee222f" providerId="AD" clId="Web-{7CF97F1A-9553-0BC3-6524-5F33191A078F}" dt="2023-05-25T13:42:01.634" v="8"/>
          <pc:sldLayoutMkLst>
            <pc:docMk/>
            <pc:sldMasterMk cId="0" sldId="2147483648"/>
            <pc:sldLayoutMk cId="0" sldId="2147484875"/>
          </pc:sldLayoutMkLst>
        </pc:sldLayoutChg>
        <pc:sldLayoutChg chg="add">
          <pc:chgData name="EZZINE, Hind" userId="S::ezzineh@who.int::edcab00f-6318-46e5-a4a9-188b01ee222f" providerId="AD" clId="Web-{7CF97F1A-9553-0BC3-6524-5F33191A078F}" dt="2023-05-25T13:42:01.634" v="8"/>
          <pc:sldLayoutMkLst>
            <pc:docMk/>
            <pc:sldMasterMk cId="0" sldId="2147483648"/>
            <pc:sldLayoutMk cId="0" sldId="2147484876"/>
          </pc:sldLayoutMkLst>
        </pc:sldLayoutChg>
        <pc:sldLayoutChg chg="add">
          <pc:chgData name="EZZINE, Hind" userId="S::ezzineh@who.int::edcab00f-6318-46e5-a4a9-188b01ee222f" providerId="AD" clId="Web-{7CF97F1A-9553-0BC3-6524-5F33191A078F}" dt="2023-05-25T13:42:01.634" v="8"/>
          <pc:sldLayoutMkLst>
            <pc:docMk/>
            <pc:sldMasterMk cId="0" sldId="2147483648"/>
            <pc:sldLayoutMk cId="0" sldId="2147484877"/>
          </pc:sldLayoutMkLst>
        </pc:sldLayoutChg>
        <pc:sldLayoutChg chg="add">
          <pc:chgData name="EZZINE, Hind" userId="S::ezzineh@who.int::edcab00f-6318-46e5-a4a9-188b01ee222f" providerId="AD" clId="Web-{7CF97F1A-9553-0BC3-6524-5F33191A078F}" dt="2023-05-25T13:42:01.634" v="8"/>
          <pc:sldLayoutMkLst>
            <pc:docMk/>
            <pc:sldMasterMk cId="0" sldId="2147483648"/>
            <pc:sldLayoutMk cId="0" sldId="2147484878"/>
          </pc:sldLayoutMkLst>
        </pc:sldLayoutChg>
        <pc:sldLayoutChg chg="add">
          <pc:chgData name="EZZINE, Hind" userId="S::ezzineh@who.int::edcab00f-6318-46e5-a4a9-188b01ee222f" providerId="AD" clId="Web-{7CF97F1A-9553-0BC3-6524-5F33191A078F}" dt="2023-05-25T13:42:01.634" v="8"/>
          <pc:sldLayoutMkLst>
            <pc:docMk/>
            <pc:sldMasterMk cId="0" sldId="2147483648"/>
            <pc:sldLayoutMk cId="0" sldId="2147484879"/>
          </pc:sldLayoutMkLst>
        </pc:sldLayoutChg>
        <pc:sldLayoutChg chg="add">
          <pc:chgData name="EZZINE, Hind" userId="S::ezzineh@who.int::edcab00f-6318-46e5-a4a9-188b01ee222f" providerId="AD" clId="Web-{7CF97F1A-9553-0BC3-6524-5F33191A078F}" dt="2023-05-25T13:42:01.634" v="8"/>
          <pc:sldLayoutMkLst>
            <pc:docMk/>
            <pc:sldMasterMk cId="0" sldId="2147483648"/>
            <pc:sldLayoutMk cId="0" sldId="2147484880"/>
          </pc:sldLayoutMkLst>
        </pc:sldLayoutChg>
        <pc:sldLayoutChg chg="add">
          <pc:chgData name="EZZINE, Hind" userId="S::ezzineh@who.int::edcab00f-6318-46e5-a4a9-188b01ee222f" providerId="AD" clId="Web-{7CF97F1A-9553-0BC3-6524-5F33191A078F}" dt="2023-05-25T13:42:01.634" v="8"/>
          <pc:sldLayoutMkLst>
            <pc:docMk/>
            <pc:sldMasterMk cId="0" sldId="2147483648"/>
            <pc:sldLayoutMk cId="0" sldId="2147484881"/>
          </pc:sldLayoutMkLst>
        </pc:sldLayoutChg>
      </pc:sldMasterChg>
      <pc:sldMasterChg chg="modSldLayout">
        <pc:chgData name="EZZINE, Hind" userId="S::ezzineh@who.int::edcab00f-6318-46e5-a4a9-188b01ee222f" providerId="AD" clId="Web-{7CF97F1A-9553-0BC3-6524-5F33191A078F}" dt="2023-05-25T13:41:28.789" v="6"/>
        <pc:sldMasterMkLst>
          <pc:docMk/>
          <pc:sldMasterMk cId="1533177493" sldId="2147483781"/>
        </pc:sldMasterMkLst>
        <pc:sldLayoutChg chg="replId">
          <pc:chgData name="EZZINE, Hind" userId="S::ezzineh@who.int::edcab00f-6318-46e5-a4a9-188b01ee222f" providerId="AD" clId="Web-{7CF97F1A-9553-0BC3-6524-5F33191A078F}" dt="2023-05-25T13:41:28.789" v="6"/>
          <pc:sldLayoutMkLst>
            <pc:docMk/>
            <pc:sldMasterMk cId="1533177493" sldId="2147483781"/>
            <pc:sldLayoutMk cId="681889584" sldId="2147484866"/>
          </pc:sldLayoutMkLst>
        </pc:sldLayoutChg>
      </pc:sldMasterChg>
      <pc:sldMasterChg chg="add addSldLayout">
        <pc:chgData name="EZZINE, Hind" userId="S::ezzineh@who.int::edcab00f-6318-46e5-a4a9-188b01ee222f" providerId="AD" clId="Web-{7CF97F1A-9553-0BC3-6524-5F33191A078F}" dt="2023-05-25T13:41:28.789" v="6"/>
        <pc:sldMasterMkLst>
          <pc:docMk/>
          <pc:sldMasterMk cId="0" sldId="2147484847"/>
        </pc:sldMasterMkLst>
        <pc:sldLayoutChg chg="add">
          <pc:chgData name="EZZINE, Hind" userId="S::ezzineh@who.int::edcab00f-6318-46e5-a4a9-188b01ee222f" providerId="AD" clId="Web-{7CF97F1A-9553-0BC3-6524-5F33191A078F}" dt="2023-05-25T13:41:28.789" v="6"/>
          <pc:sldLayoutMkLst>
            <pc:docMk/>
            <pc:sldMasterMk cId="0" sldId="2147484847"/>
            <pc:sldLayoutMk cId="0" sldId="2147483664"/>
          </pc:sldLayoutMkLst>
        </pc:sldLayoutChg>
        <pc:sldLayoutChg chg="add">
          <pc:chgData name="EZZINE, Hind" userId="S::ezzineh@who.int::edcab00f-6318-46e5-a4a9-188b01ee222f" providerId="AD" clId="Web-{7CF97F1A-9553-0BC3-6524-5F33191A078F}" dt="2023-05-25T13:41:28.789" v="6"/>
          <pc:sldLayoutMkLst>
            <pc:docMk/>
            <pc:sldMasterMk cId="0" sldId="2147484847"/>
            <pc:sldLayoutMk cId="2048630263" sldId="2147484844"/>
          </pc:sldLayoutMkLst>
        </pc:sldLayoutChg>
        <pc:sldLayoutChg chg="add">
          <pc:chgData name="EZZINE, Hind" userId="S::ezzineh@who.int::edcab00f-6318-46e5-a4a9-188b01ee222f" providerId="AD" clId="Web-{7CF97F1A-9553-0BC3-6524-5F33191A078F}" dt="2023-05-25T13:41:28.789" v="6"/>
          <pc:sldLayoutMkLst>
            <pc:docMk/>
            <pc:sldMasterMk cId="0" sldId="2147484847"/>
            <pc:sldLayoutMk cId="1174931886" sldId="2147484845"/>
          </pc:sldLayoutMkLst>
        </pc:sldLayoutChg>
        <pc:sldLayoutChg chg="add">
          <pc:chgData name="EZZINE, Hind" userId="S::ezzineh@who.int::edcab00f-6318-46e5-a4a9-188b01ee222f" providerId="AD" clId="Web-{7CF97F1A-9553-0BC3-6524-5F33191A078F}" dt="2023-05-25T13:41:28.789" v="6"/>
          <pc:sldLayoutMkLst>
            <pc:docMk/>
            <pc:sldMasterMk cId="0" sldId="2147484847"/>
            <pc:sldLayoutMk cId="1774290247" sldId="2147484846"/>
          </pc:sldLayoutMkLst>
        </pc:sldLayoutChg>
        <pc:sldLayoutChg chg="add">
          <pc:chgData name="EZZINE, Hind" userId="S::ezzineh@who.int::edcab00f-6318-46e5-a4a9-188b01ee222f" providerId="AD" clId="Web-{7CF97F1A-9553-0BC3-6524-5F33191A078F}" dt="2023-05-25T13:41:28.789" v="6"/>
          <pc:sldLayoutMkLst>
            <pc:docMk/>
            <pc:sldMasterMk cId="0" sldId="2147484847"/>
            <pc:sldLayoutMk cId="0" sldId="2147484848"/>
          </pc:sldLayoutMkLst>
        </pc:sldLayoutChg>
        <pc:sldLayoutChg chg="add">
          <pc:chgData name="EZZINE, Hind" userId="S::ezzineh@who.int::edcab00f-6318-46e5-a4a9-188b01ee222f" providerId="AD" clId="Web-{7CF97F1A-9553-0BC3-6524-5F33191A078F}" dt="2023-05-25T13:41:28.789" v="6"/>
          <pc:sldLayoutMkLst>
            <pc:docMk/>
            <pc:sldMasterMk cId="0" sldId="2147484847"/>
            <pc:sldLayoutMk cId="0" sldId="2147484849"/>
          </pc:sldLayoutMkLst>
        </pc:sldLayoutChg>
        <pc:sldLayoutChg chg="add">
          <pc:chgData name="EZZINE, Hind" userId="S::ezzineh@who.int::edcab00f-6318-46e5-a4a9-188b01ee222f" providerId="AD" clId="Web-{7CF97F1A-9553-0BC3-6524-5F33191A078F}" dt="2023-05-25T13:41:28.789" v="6"/>
          <pc:sldLayoutMkLst>
            <pc:docMk/>
            <pc:sldMasterMk cId="0" sldId="2147484847"/>
            <pc:sldLayoutMk cId="0" sldId="2147484850"/>
          </pc:sldLayoutMkLst>
        </pc:sldLayoutChg>
        <pc:sldLayoutChg chg="add">
          <pc:chgData name="EZZINE, Hind" userId="S::ezzineh@who.int::edcab00f-6318-46e5-a4a9-188b01ee222f" providerId="AD" clId="Web-{7CF97F1A-9553-0BC3-6524-5F33191A078F}" dt="2023-05-25T13:41:28.789" v="6"/>
          <pc:sldLayoutMkLst>
            <pc:docMk/>
            <pc:sldMasterMk cId="0" sldId="2147484847"/>
            <pc:sldLayoutMk cId="0" sldId="2147484851"/>
          </pc:sldLayoutMkLst>
        </pc:sldLayoutChg>
        <pc:sldLayoutChg chg="add">
          <pc:chgData name="EZZINE, Hind" userId="S::ezzineh@who.int::edcab00f-6318-46e5-a4a9-188b01ee222f" providerId="AD" clId="Web-{7CF97F1A-9553-0BC3-6524-5F33191A078F}" dt="2023-05-25T13:41:28.789" v="6"/>
          <pc:sldLayoutMkLst>
            <pc:docMk/>
            <pc:sldMasterMk cId="0" sldId="2147484847"/>
            <pc:sldLayoutMk cId="0" sldId="2147484852"/>
          </pc:sldLayoutMkLst>
        </pc:sldLayoutChg>
        <pc:sldLayoutChg chg="add">
          <pc:chgData name="EZZINE, Hind" userId="S::ezzineh@who.int::edcab00f-6318-46e5-a4a9-188b01ee222f" providerId="AD" clId="Web-{7CF97F1A-9553-0BC3-6524-5F33191A078F}" dt="2023-05-25T13:41:28.789" v="6"/>
          <pc:sldLayoutMkLst>
            <pc:docMk/>
            <pc:sldMasterMk cId="0" sldId="2147484847"/>
            <pc:sldLayoutMk cId="0" sldId="2147484853"/>
          </pc:sldLayoutMkLst>
        </pc:sldLayoutChg>
        <pc:sldLayoutChg chg="add">
          <pc:chgData name="EZZINE, Hind" userId="S::ezzineh@who.int::edcab00f-6318-46e5-a4a9-188b01ee222f" providerId="AD" clId="Web-{7CF97F1A-9553-0BC3-6524-5F33191A078F}" dt="2023-05-25T13:41:28.789" v="6"/>
          <pc:sldLayoutMkLst>
            <pc:docMk/>
            <pc:sldMasterMk cId="0" sldId="2147484847"/>
            <pc:sldLayoutMk cId="0" sldId="2147484854"/>
          </pc:sldLayoutMkLst>
        </pc:sldLayoutChg>
        <pc:sldLayoutChg chg="add">
          <pc:chgData name="EZZINE, Hind" userId="S::ezzineh@who.int::edcab00f-6318-46e5-a4a9-188b01ee222f" providerId="AD" clId="Web-{7CF97F1A-9553-0BC3-6524-5F33191A078F}" dt="2023-05-25T13:41:28.789" v="6"/>
          <pc:sldLayoutMkLst>
            <pc:docMk/>
            <pc:sldMasterMk cId="0" sldId="2147484847"/>
            <pc:sldLayoutMk cId="0" sldId="2147484855"/>
          </pc:sldLayoutMkLst>
        </pc:sldLayoutChg>
        <pc:sldLayoutChg chg="add">
          <pc:chgData name="EZZINE, Hind" userId="S::ezzineh@who.int::edcab00f-6318-46e5-a4a9-188b01ee222f" providerId="AD" clId="Web-{7CF97F1A-9553-0BC3-6524-5F33191A078F}" dt="2023-05-25T13:41:28.789" v="6"/>
          <pc:sldLayoutMkLst>
            <pc:docMk/>
            <pc:sldMasterMk cId="0" sldId="2147484847"/>
            <pc:sldLayoutMk cId="0" sldId="2147484856"/>
          </pc:sldLayoutMkLst>
        </pc:sldLayoutChg>
        <pc:sldLayoutChg chg="add">
          <pc:chgData name="EZZINE, Hind" userId="S::ezzineh@who.int::edcab00f-6318-46e5-a4a9-188b01ee222f" providerId="AD" clId="Web-{7CF97F1A-9553-0BC3-6524-5F33191A078F}" dt="2023-05-25T13:41:28.789" v="6"/>
          <pc:sldLayoutMkLst>
            <pc:docMk/>
            <pc:sldMasterMk cId="0" sldId="2147484847"/>
            <pc:sldLayoutMk cId="0" sldId="2147484857"/>
          </pc:sldLayoutMkLst>
        </pc:sldLayoutChg>
        <pc:sldLayoutChg chg="add">
          <pc:chgData name="EZZINE, Hind" userId="S::ezzineh@who.int::edcab00f-6318-46e5-a4a9-188b01ee222f" providerId="AD" clId="Web-{7CF97F1A-9553-0BC3-6524-5F33191A078F}" dt="2023-05-25T13:41:28.789" v="6"/>
          <pc:sldLayoutMkLst>
            <pc:docMk/>
            <pc:sldMasterMk cId="0" sldId="2147484847"/>
            <pc:sldLayoutMk cId="0" sldId="2147484858"/>
          </pc:sldLayoutMkLst>
        </pc:sldLayoutChg>
        <pc:sldLayoutChg chg="add">
          <pc:chgData name="EZZINE, Hind" userId="S::ezzineh@who.int::edcab00f-6318-46e5-a4a9-188b01ee222f" providerId="AD" clId="Web-{7CF97F1A-9553-0BC3-6524-5F33191A078F}" dt="2023-05-25T13:41:28.789" v="6"/>
          <pc:sldLayoutMkLst>
            <pc:docMk/>
            <pc:sldMasterMk cId="0" sldId="2147484847"/>
            <pc:sldLayoutMk cId="0" sldId="2147484859"/>
          </pc:sldLayoutMkLst>
        </pc:sldLayoutChg>
        <pc:sldLayoutChg chg="add">
          <pc:chgData name="EZZINE, Hind" userId="S::ezzineh@who.int::edcab00f-6318-46e5-a4a9-188b01ee222f" providerId="AD" clId="Web-{7CF97F1A-9553-0BC3-6524-5F33191A078F}" dt="2023-05-25T13:41:28.789" v="6"/>
          <pc:sldLayoutMkLst>
            <pc:docMk/>
            <pc:sldMasterMk cId="0" sldId="2147484847"/>
            <pc:sldLayoutMk cId="0" sldId="2147484860"/>
          </pc:sldLayoutMkLst>
        </pc:sldLayoutChg>
        <pc:sldLayoutChg chg="add">
          <pc:chgData name="EZZINE, Hind" userId="S::ezzineh@who.int::edcab00f-6318-46e5-a4a9-188b01ee222f" providerId="AD" clId="Web-{7CF97F1A-9553-0BC3-6524-5F33191A078F}" dt="2023-05-25T13:41:28.789" v="6"/>
          <pc:sldLayoutMkLst>
            <pc:docMk/>
            <pc:sldMasterMk cId="0" sldId="2147484847"/>
            <pc:sldLayoutMk cId="0" sldId="2147484861"/>
          </pc:sldLayoutMkLst>
        </pc:sldLayoutChg>
        <pc:sldLayoutChg chg="add">
          <pc:chgData name="EZZINE, Hind" userId="S::ezzineh@who.int::edcab00f-6318-46e5-a4a9-188b01ee222f" providerId="AD" clId="Web-{7CF97F1A-9553-0BC3-6524-5F33191A078F}" dt="2023-05-25T13:41:28.789" v="6"/>
          <pc:sldLayoutMkLst>
            <pc:docMk/>
            <pc:sldMasterMk cId="0" sldId="2147484847"/>
            <pc:sldLayoutMk cId="3541486736" sldId="2147484862"/>
          </pc:sldLayoutMkLst>
        </pc:sldLayoutChg>
      </pc:sldMasterChg>
      <pc:sldMasterChg chg="add addSldLayout">
        <pc:chgData name="EZZINE, Hind" userId="S::ezzineh@who.int::edcab00f-6318-46e5-a4a9-188b01ee222f" providerId="AD" clId="Web-{7CF97F1A-9553-0BC3-6524-5F33191A078F}" dt="2023-05-25T13:40:49.319" v="2"/>
        <pc:sldMasterMkLst>
          <pc:docMk/>
          <pc:sldMasterMk cId="0" sldId="2147484864"/>
        </pc:sldMasterMkLst>
        <pc:sldLayoutChg chg="add">
          <pc:chgData name="EZZINE, Hind" userId="S::ezzineh@who.int::edcab00f-6318-46e5-a4a9-188b01ee222f" providerId="AD" clId="Web-{7CF97F1A-9553-0BC3-6524-5F33191A078F}" dt="2023-05-25T13:40:49.319" v="2"/>
          <pc:sldLayoutMkLst>
            <pc:docMk/>
            <pc:sldMasterMk cId="0" sldId="2147484864"/>
            <pc:sldLayoutMk cId="0" sldId="2147483649"/>
          </pc:sldLayoutMkLst>
        </pc:sldLayoutChg>
        <pc:sldLayoutChg chg="add">
          <pc:chgData name="EZZINE, Hind" userId="S::ezzineh@who.int::edcab00f-6318-46e5-a4a9-188b01ee222f" providerId="AD" clId="Web-{7CF97F1A-9553-0BC3-6524-5F33191A078F}" dt="2023-05-25T13:40:49.319" v="2"/>
          <pc:sldLayoutMkLst>
            <pc:docMk/>
            <pc:sldMasterMk cId="0" sldId="2147484864"/>
            <pc:sldLayoutMk cId="0" sldId="2147483650"/>
          </pc:sldLayoutMkLst>
        </pc:sldLayoutChg>
        <pc:sldLayoutChg chg="add">
          <pc:chgData name="EZZINE, Hind" userId="S::ezzineh@who.int::edcab00f-6318-46e5-a4a9-188b01ee222f" providerId="AD" clId="Web-{7CF97F1A-9553-0BC3-6524-5F33191A078F}" dt="2023-05-25T13:40:49.319" v="2"/>
          <pc:sldLayoutMkLst>
            <pc:docMk/>
            <pc:sldMasterMk cId="0" sldId="2147484864"/>
            <pc:sldLayoutMk cId="0" sldId="2147483651"/>
          </pc:sldLayoutMkLst>
        </pc:sldLayoutChg>
        <pc:sldLayoutChg chg="add">
          <pc:chgData name="EZZINE, Hind" userId="S::ezzineh@who.int::edcab00f-6318-46e5-a4a9-188b01ee222f" providerId="AD" clId="Web-{7CF97F1A-9553-0BC3-6524-5F33191A078F}" dt="2023-05-25T13:40:49.319" v="2"/>
          <pc:sldLayoutMkLst>
            <pc:docMk/>
            <pc:sldMasterMk cId="0" sldId="2147484864"/>
            <pc:sldLayoutMk cId="0" sldId="2147483652"/>
          </pc:sldLayoutMkLst>
        </pc:sldLayoutChg>
        <pc:sldLayoutChg chg="add">
          <pc:chgData name="EZZINE, Hind" userId="S::ezzineh@who.int::edcab00f-6318-46e5-a4a9-188b01ee222f" providerId="AD" clId="Web-{7CF97F1A-9553-0BC3-6524-5F33191A078F}" dt="2023-05-25T13:40:49.319" v="2"/>
          <pc:sldLayoutMkLst>
            <pc:docMk/>
            <pc:sldMasterMk cId="0" sldId="2147484864"/>
            <pc:sldLayoutMk cId="0" sldId="2147483653"/>
          </pc:sldLayoutMkLst>
        </pc:sldLayoutChg>
        <pc:sldLayoutChg chg="add">
          <pc:chgData name="EZZINE, Hind" userId="S::ezzineh@who.int::edcab00f-6318-46e5-a4a9-188b01ee222f" providerId="AD" clId="Web-{7CF97F1A-9553-0BC3-6524-5F33191A078F}" dt="2023-05-25T13:40:49.319" v="2"/>
          <pc:sldLayoutMkLst>
            <pc:docMk/>
            <pc:sldMasterMk cId="0" sldId="2147484864"/>
            <pc:sldLayoutMk cId="0" sldId="2147483654"/>
          </pc:sldLayoutMkLst>
        </pc:sldLayoutChg>
        <pc:sldLayoutChg chg="add">
          <pc:chgData name="EZZINE, Hind" userId="S::ezzineh@who.int::edcab00f-6318-46e5-a4a9-188b01ee222f" providerId="AD" clId="Web-{7CF97F1A-9553-0BC3-6524-5F33191A078F}" dt="2023-05-25T13:40:49.319" v="2"/>
          <pc:sldLayoutMkLst>
            <pc:docMk/>
            <pc:sldMasterMk cId="0" sldId="2147484864"/>
            <pc:sldLayoutMk cId="0" sldId="2147483655"/>
          </pc:sldLayoutMkLst>
        </pc:sldLayoutChg>
        <pc:sldLayoutChg chg="add">
          <pc:chgData name="EZZINE, Hind" userId="S::ezzineh@who.int::edcab00f-6318-46e5-a4a9-188b01ee222f" providerId="AD" clId="Web-{7CF97F1A-9553-0BC3-6524-5F33191A078F}" dt="2023-05-25T13:40:49.319" v="2"/>
          <pc:sldLayoutMkLst>
            <pc:docMk/>
            <pc:sldMasterMk cId="0" sldId="2147484864"/>
            <pc:sldLayoutMk cId="0" sldId="2147483657"/>
          </pc:sldLayoutMkLst>
        </pc:sldLayoutChg>
        <pc:sldLayoutChg chg="add">
          <pc:chgData name="EZZINE, Hind" userId="S::ezzineh@who.int::edcab00f-6318-46e5-a4a9-188b01ee222f" providerId="AD" clId="Web-{7CF97F1A-9553-0BC3-6524-5F33191A078F}" dt="2023-05-25T13:40:49.319" v="2"/>
          <pc:sldLayoutMkLst>
            <pc:docMk/>
            <pc:sldMasterMk cId="0" sldId="2147484864"/>
            <pc:sldLayoutMk cId="0" sldId="2147483658"/>
          </pc:sldLayoutMkLst>
        </pc:sldLayoutChg>
        <pc:sldLayoutChg chg="add">
          <pc:chgData name="EZZINE, Hind" userId="S::ezzineh@who.int::edcab00f-6318-46e5-a4a9-188b01ee222f" providerId="AD" clId="Web-{7CF97F1A-9553-0BC3-6524-5F33191A078F}" dt="2023-05-25T13:40:49.319" v="2"/>
          <pc:sldLayoutMkLst>
            <pc:docMk/>
            <pc:sldMasterMk cId="0" sldId="2147484864"/>
            <pc:sldLayoutMk cId="0" sldId="2147483659"/>
          </pc:sldLayoutMkLst>
        </pc:sldLayoutChg>
        <pc:sldLayoutChg chg="add">
          <pc:chgData name="EZZINE, Hind" userId="S::ezzineh@who.int::edcab00f-6318-46e5-a4a9-188b01ee222f" providerId="AD" clId="Web-{7CF97F1A-9553-0BC3-6524-5F33191A078F}" dt="2023-05-25T13:40:49.319" v="2"/>
          <pc:sldLayoutMkLst>
            <pc:docMk/>
            <pc:sldMasterMk cId="0" sldId="2147484864"/>
            <pc:sldLayoutMk cId="0" sldId="2147483661"/>
          </pc:sldLayoutMkLst>
        </pc:sldLayoutChg>
        <pc:sldLayoutChg chg="add">
          <pc:chgData name="EZZINE, Hind" userId="S::ezzineh@who.int::edcab00f-6318-46e5-a4a9-188b01ee222f" providerId="AD" clId="Web-{7CF97F1A-9553-0BC3-6524-5F33191A078F}" dt="2023-05-25T13:40:49.319" v="2"/>
          <pc:sldLayoutMkLst>
            <pc:docMk/>
            <pc:sldMasterMk cId="0" sldId="2147484864"/>
            <pc:sldLayoutMk cId="0" sldId="2147483662"/>
          </pc:sldLayoutMkLst>
        </pc:sldLayoutChg>
        <pc:sldLayoutChg chg="add">
          <pc:chgData name="EZZINE, Hind" userId="S::ezzineh@who.int::edcab00f-6318-46e5-a4a9-188b01ee222f" providerId="AD" clId="Web-{7CF97F1A-9553-0BC3-6524-5F33191A078F}" dt="2023-05-25T13:40:49.319" v="2"/>
          <pc:sldLayoutMkLst>
            <pc:docMk/>
            <pc:sldMasterMk cId="0" sldId="2147484864"/>
            <pc:sldLayoutMk cId="0" sldId="2147483663"/>
          </pc:sldLayoutMkLst>
        </pc:sldLayoutChg>
        <pc:sldLayoutChg chg="add">
          <pc:chgData name="EZZINE, Hind" userId="S::ezzineh@who.int::edcab00f-6318-46e5-a4a9-188b01ee222f" providerId="AD" clId="Web-{7CF97F1A-9553-0BC3-6524-5F33191A078F}" dt="2023-05-25T13:40:49.319" v="2"/>
          <pc:sldLayoutMkLst>
            <pc:docMk/>
            <pc:sldMasterMk cId="0" sldId="2147484864"/>
            <pc:sldLayoutMk cId="4260497216" sldId="2147484863"/>
          </pc:sldLayoutMkLst>
        </pc:sldLayoutChg>
        <pc:sldLayoutChg chg="add">
          <pc:chgData name="EZZINE, Hind" userId="S::ezzineh@who.int::edcab00f-6318-46e5-a4a9-188b01ee222f" providerId="AD" clId="Web-{7CF97F1A-9553-0BC3-6524-5F33191A078F}" dt="2023-05-25T13:40:49.319" v="2"/>
          <pc:sldLayoutMkLst>
            <pc:docMk/>
            <pc:sldMasterMk cId="0" sldId="2147484864"/>
            <pc:sldLayoutMk cId="0" sldId="2147484865"/>
          </pc:sldLayoutMkLst>
        </pc:sldLayoutChg>
      </pc:sldMasterChg>
    </pc:docChg>
  </pc:docChgLst>
  <pc:docChgLst>
    <pc:chgData name="EZZINE, Hind" userId="S::ezzineh@who.int::edcab00f-6318-46e5-a4a9-188b01ee222f" providerId="AD" clId="Web-{201CC07F-A0D2-C1FE-ABC7-67C298D06C93}"/>
    <pc:docChg chg="modSld">
      <pc:chgData name="EZZINE, Hind" userId="S::ezzineh@who.int::edcab00f-6318-46e5-a4a9-188b01ee222f" providerId="AD" clId="Web-{201CC07F-A0D2-C1FE-ABC7-67C298D06C93}" dt="2023-05-25T16:09:26.931" v="1" actId="20577"/>
      <pc:docMkLst>
        <pc:docMk/>
      </pc:docMkLst>
      <pc:sldChg chg="modSp">
        <pc:chgData name="EZZINE, Hind" userId="S::ezzineh@who.int::edcab00f-6318-46e5-a4a9-188b01ee222f" providerId="AD" clId="Web-{201CC07F-A0D2-C1FE-ABC7-67C298D06C93}" dt="2023-05-25T16:09:26.931" v="1" actId="20577"/>
        <pc:sldMkLst>
          <pc:docMk/>
          <pc:sldMk cId="3152288668" sldId="309"/>
        </pc:sldMkLst>
        <pc:spChg chg="mod">
          <ac:chgData name="EZZINE, Hind" userId="S::ezzineh@who.int::edcab00f-6318-46e5-a4a9-188b01ee222f" providerId="AD" clId="Web-{201CC07F-A0D2-C1FE-ABC7-67C298D06C93}" dt="2023-05-25T16:09:26.931" v="1" actId="20577"/>
          <ac:spMkLst>
            <pc:docMk/>
            <pc:sldMk cId="3152288668" sldId="309"/>
            <ac:spMk id="255" creationId="{00000000-0000-0000-0000-000000000000}"/>
          </ac:spMkLst>
        </pc:spChg>
      </pc:sldChg>
    </pc:docChg>
  </pc:docChgLst>
  <pc:docChgLst>
    <pc:chgData name="GOMEZ, Paula" userId="S::gomezp@who.int::c93cf399-3ed7-4230-9282-8831e3fe5ae7" providerId="AD" clId="Web-{243BD6FB-A3F3-EC2E-3BF1-0D0DDB195CB5}"/>
    <pc:docChg chg="addSld delSld modSld sldOrd">
      <pc:chgData name="GOMEZ, Paula" userId="S::gomezp@who.int::c93cf399-3ed7-4230-9282-8831e3fe5ae7" providerId="AD" clId="Web-{243BD6FB-A3F3-EC2E-3BF1-0D0DDB195CB5}" dt="2022-06-08T15:21:03.307" v="252" actId="20577"/>
      <pc:docMkLst>
        <pc:docMk/>
      </pc:docMkLst>
      <pc:sldChg chg="modSp">
        <pc:chgData name="GOMEZ, Paula" userId="S::gomezp@who.int::c93cf399-3ed7-4230-9282-8831e3fe5ae7" providerId="AD" clId="Web-{243BD6FB-A3F3-EC2E-3BF1-0D0DDB195CB5}" dt="2022-06-08T15:05:01.750" v="3" actId="20577"/>
        <pc:sldMkLst>
          <pc:docMk/>
          <pc:sldMk cId="0" sldId="269"/>
        </pc:sldMkLst>
        <pc:spChg chg="mod">
          <ac:chgData name="GOMEZ, Paula" userId="S::gomezp@who.int::c93cf399-3ed7-4230-9282-8831e3fe5ae7" providerId="AD" clId="Web-{243BD6FB-A3F3-EC2E-3BF1-0D0DDB195CB5}" dt="2022-06-08T15:05:01.750" v="3" actId="20577"/>
          <ac:spMkLst>
            <pc:docMk/>
            <pc:sldMk cId="0" sldId="269"/>
            <ac:spMk id="2" creationId="{36061F4F-D4D1-2186-7FA1-FB220A2D6A3D}"/>
          </ac:spMkLst>
        </pc:spChg>
      </pc:sldChg>
      <pc:sldChg chg="modSp">
        <pc:chgData name="GOMEZ, Paula" userId="S::gomezp@who.int::c93cf399-3ed7-4230-9282-8831e3fe5ae7" providerId="AD" clId="Web-{243BD6FB-A3F3-EC2E-3BF1-0D0DDB195CB5}" dt="2022-06-08T15:09:29.695" v="24" actId="20577"/>
        <pc:sldMkLst>
          <pc:docMk/>
          <pc:sldMk cId="0" sldId="271"/>
        </pc:sldMkLst>
        <pc:spChg chg="mod">
          <ac:chgData name="GOMEZ, Paula" userId="S::gomezp@who.int::c93cf399-3ed7-4230-9282-8831e3fe5ae7" providerId="AD" clId="Web-{243BD6FB-A3F3-EC2E-3BF1-0D0DDB195CB5}" dt="2022-06-08T15:09:29.695" v="24" actId="20577"/>
          <ac:spMkLst>
            <pc:docMk/>
            <pc:sldMk cId="0" sldId="271"/>
            <ac:spMk id="3" creationId="{4E66D255-497F-5C02-DE70-ECACB671631D}"/>
          </ac:spMkLst>
        </pc:spChg>
      </pc:sldChg>
      <pc:sldChg chg="addSp delSp modSp addAnim delAnim">
        <pc:chgData name="GOMEZ, Paula" userId="S::gomezp@who.int::c93cf399-3ed7-4230-9282-8831e3fe5ae7" providerId="AD" clId="Web-{243BD6FB-A3F3-EC2E-3BF1-0D0DDB195CB5}" dt="2022-06-08T15:11:32.776" v="110" actId="20577"/>
        <pc:sldMkLst>
          <pc:docMk/>
          <pc:sldMk cId="0" sldId="272"/>
        </pc:sldMkLst>
        <pc:spChg chg="add del mod">
          <ac:chgData name="GOMEZ, Paula" userId="S::gomezp@who.int::c93cf399-3ed7-4230-9282-8831e3fe5ae7" providerId="AD" clId="Web-{243BD6FB-A3F3-EC2E-3BF1-0D0DDB195CB5}" dt="2022-06-08T15:10:41.197" v="32"/>
          <ac:spMkLst>
            <pc:docMk/>
            <pc:sldMk cId="0" sldId="272"/>
            <ac:spMk id="3" creationId="{E1FBB288-051D-794E-12D3-29BFAF15705E}"/>
          </ac:spMkLst>
        </pc:spChg>
        <pc:spChg chg="add mod">
          <ac:chgData name="GOMEZ, Paula" userId="S::gomezp@who.int::c93cf399-3ed7-4230-9282-8831e3fe5ae7" providerId="AD" clId="Web-{243BD6FB-A3F3-EC2E-3BF1-0D0DDB195CB5}" dt="2022-06-08T15:11:27.714" v="93" actId="1076"/>
          <ac:spMkLst>
            <pc:docMk/>
            <pc:sldMk cId="0" sldId="272"/>
            <ac:spMk id="4" creationId="{82E2D181-988F-08D6-EC2D-E3B0EBEA8515}"/>
          </ac:spMkLst>
        </pc:spChg>
        <pc:spChg chg="add del mod">
          <ac:chgData name="GOMEZ, Paula" userId="S::gomezp@who.int::c93cf399-3ed7-4230-9282-8831e3fe5ae7" providerId="AD" clId="Web-{243BD6FB-A3F3-EC2E-3BF1-0D0DDB195CB5}" dt="2022-06-08T15:11:32.776" v="110" actId="20577"/>
          <ac:spMkLst>
            <pc:docMk/>
            <pc:sldMk cId="0" sldId="272"/>
            <ac:spMk id="5" creationId="{49B38A37-5829-DC55-49D9-4BBEC271B929}"/>
          </ac:spMkLst>
        </pc:spChg>
        <pc:spChg chg="add mod">
          <ac:chgData name="GOMEZ, Paula" userId="S::gomezp@who.int::c93cf399-3ed7-4230-9282-8831e3fe5ae7" providerId="AD" clId="Web-{243BD6FB-A3F3-EC2E-3BF1-0D0DDB195CB5}" dt="2022-06-08T15:11:27.714" v="94" actId="1076"/>
          <ac:spMkLst>
            <pc:docMk/>
            <pc:sldMk cId="0" sldId="272"/>
            <ac:spMk id="7" creationId="{E97F0BCB-B85C-24CE-7DB0-09714740F304}"/>
          </ac:spMkLst>
        </pc:spChg>
        <pc:spChg chg="add mod">
          <ac:chgData name="GOMEZ, Paula" userId="S::gomezp@who.int::c93cf399-3ed7-4230-9282-8831e3fe5ae7" providerId="AD" clId="Web-{243BD6FB-A3F3-EC2E-3BF1-0D0DDB195CB5}" dt="2022-06-08T15:11:27.729" v="95" actId="1076"/>
          <ac:spMkLst>
            <pc:docMk/>
            <pc:sldMk cId="0" sldId="272"/>
            <ac:spMk id="9" creationId="{95CF1FFF-83ED-B1DA-CC72-B6CFE287C90A}"/>
          </ac:spMkLst>
        </pc:spChg>
        <pc:spChg chg="add mod">
          <ac:chgData name="GOMEZ, Paula" userId="S::gomezp@who.int::c93cf399-3ed7-4230-9282-8831e3fe5ae7" providerId="AD" clId="Web-{243BD6FB-A3F3-EC2E-3BF1-0D0DDB195CB5}" dt="2022-06-08T15:11:27.729" v="96" actId="1076"/>
          <ac:spMkLst>
            <pc:docMk/>
            <pc:sldMk cId="0" sldId="272"/>
            <ac:spMk id="11" creationId="{4FE43994-7605-11EA-5474-6C6BF6F4D8E9}"/>
          </ac:spMkLst>
        </pc:spChg>
        <pc:spChg chg="add mod">
          <ac:chgData name="GOMEZ, Paula" userId="S::gomezp@who.int::c93cf399-3ed7-4230-9282-8831e3fe5ae7" providerId="AD" clId="Web-{243BD6FB-A3F3-EC2E-3BF1-0D0DDB195CB5}" dt="2022-06-08T15:11:27.745" v="97" actId="1076"/>
          <ac:spMkLst>
            <pc:docMk/>
            <pc:sldMk cId="0" sldId="272"/>
            <ac:spMk id="13" creationId="{6DF6AFFB-10EB-F1B1-E373-AC7432588BE0}"/>
          </ac:spMkLst>
        </pc:spChg>
        <pc:spChg chg="add mod">
          <ac:chgData name="GOMEZ, Paula" userId="S::gomezp@who.int::c93cf399-3ed7-4230-9282-8831e3fe5ae7" providerId="AD" clId="Web-{243BD6FB-A3F3-EC2E-3BF1-0D0DDB195CB5}" dt="2022-06-08T15:11:27.745" v="98" actId="1076"/>
          <ac:spMkLst>
            <pc:docMk/>
            <pc:sldMk cId="0" sldId="272"/>
            <ac:spMk id="15" creationId="{95BD062B-EA9A-FDFE-1EA1-0EBD9AC58622}"/>
          </ac:spMkLst>
        </pc:spChg>
        <pc:spChg chg="add mod">
          <ac:chgData name="GOMEZ, Paula" userId="S::gomezp@who.int::c93cf399-3ed7-4230-9282-8831e3fe5ae7" providerId="AD" clId="Web-{243BD6FB-A3F3-EC2E-3BF1-0D0DDB195CB5}" dt="2022-06-08T15:11:27.745" v="99" actId="1076"/>
          <ac:spMkLst>
            <pc:docMk/>
            <pc:sldMk cId="0" sldId="272"/>
            <ac:spMk id="17" creationId="{9BAA9DD9-C528-F529-DAD2-EA1E4B23286A}"/>
          </ac:spMkLst>
        </pc:spChg>
        <pc:spChg chg="add mod">
          <ac:chgData name="GOMEZ, Paula" userId="S::gomezp@who.int::c93cf399-3ed7-4230-9282-8831e3fe5ae7" providerId="AD" clId="Web-{243BD6FB-A3F3-EC2E-3BF1-0D0DDB195CB5}" dt="2022-06-08T15:11:27.760" v="100" actId="1076"/>
          <ac:spMkLst>
            <pc:docMk/>
            <pc:sldMk cId="0" sldId="272"/>
            <ac:spMk id="19" creationId="{22B373DC-CD7B-5159-1DEB-79684460A19F}"/>
          </ac:spMkLst>
        </pc:spChg>
        <pc:spChg chg="add mod">
          <ac:chgData name="GOMEZ, Paula" userId="S::gomezp@who.int::c93cf399-3ed7-4230-9282-8831e3fe5ae7" providerId="AD" clId="Web-{243BD6FB-A3F3-EC2E-3BF1-0D0DDB195CB5}" dt="2022-06-08T15:11:27.776" v="101" actId="1076"/>
          <ac:spMkLst>
            <pc:docMk/>
            <pc:sldMk cId="0" sldId="272"/>
            <ac:spMk id="21" creationId="{29C7E45E-DCCE-46E3-CF21-0CD4050B8B0D}"/>
          </ac:spMkLst>
        </pc:spChg>
        <pc:spChg chg="add mod">
          <ac:chgData name="GOMEZ, Paula" userId="S::gomezp@who.int::c93cf399-3ed7-4230-9282-8831e3fe5ae7" providerId="AD" clId="Web-{243BD6FB-A3F3-EC2E-3BF1-0D0DDB195CB5}" dt="2022-06-08T15:11:27.776" v="102" actId="1076"/>
          <ac:spMkLst>
            <pc:docMk/>
            <pc:sldMk cId="0" sldId="272"/>
            <ac:spMk id="23" creationId="{A5844B0D-BD2D-A8F0-62D7-405DF54B9D4B}"/>
          </ac:spMkLst>
        </pc:spChg>
        <pc:spChg chg="add mod">
          <ac:chgData name="GOMEZ, Paula" userId="S::gomezp@who.int::c93cf399-3ed7-4230-9282-8831e3fe5ae7" providerId="AD" clId="Web-{243BD6FB-A3F3-EC2E-3BF1-0D0DDB195CB5}" dt="2022-06-08T15:11:27.776" v="103" actId="1076"/>
          <ac:spMkLst>
            <pc:docMk/>
            <pc:sldMk cId="0" sldId="272"/>
            <ac:spMk id="25" creationId="{ADBCB6B7-735F-969C-AB94-39414F2E7262}"/>
          </ac:spMkLst>
        </pc:spChg>
        <pc:spChg chg="add mod">
          <ac:chgData name="GOMEZ, Paula" userId="S::gomezp@who.int::c93cf399-3ed7-4230-9282-8831e3fe5ae7" providerId="AD" clId="Web-{243BD6FB-A3F3-EC2E-3BF1-0D0DDB195CB5}" dt="2022-06-08T15:11:27.792" v="104" actId="1076"/>
          <ac:spMkLst>
            <pc:docMk/>
            <pc:sldMk cId="0" sldId="272"/>
            <ac:spMk id="27" creationId="{5462C595-D6F6-9C83-A266-37819328E7FC}"/>
          </ac:spMkLst>
        </pc:spChg>
      </pc:sldChg>
      <pc:sldChg chg="del">
        <pc:chgData name="GOMEZ, Paula" userId="S::gomezp@who.int::c93cf399-3ed7-4230-9282-8831e3fe5ae7" providerId="AD" clId="Web-{243BD6FB-A3F3-EC2E-3BF1-0D0DDB195CB5}" dt="2022-06-08T15:08:09.458" v="21"/>
        <pc:sldMkLst>
          <pc:docMk/>
          <pc:sldMk cId="0" sldId="273"/>
        </pc:sldMkLst>
      </pc:sldChg>
      <pc:sldChg chg="modSp">
        <pc:chgData name="GOMEZ, Paula" userId="S::gomezp@who.int::c93cf399-3ed7-4230-9282-8831e3fe5ae7" providerId="AD" clId="Web-{243BD6FB-A3F3-EC2E-3BF1-0D0DDB195CB5}" dt="2022-06-08T15:05:45.048" v="7" actId="20577"/>
        <pc:sldMkLst>
          <pc:docMk/>
          <pc:sldMk cId="0" sldId="275"/>
        </pc:sldMkLst>
        <pc:spChg chg="mod">
          <ac:chgData name="GOMEZ, Paula" userId="S::gomezp@who.int::c93cf399-3ed7-4230-9282-8831e3fe5ae7" providerId="AD" clId="Web-{243BD6FB-A3F3-EC2E-3BF1-0D0DDB195CB5}" dt="2022-06-08T15:05:45.048" v="7" actId="20577"/>
          <ac:spMkLst>
            <pc:docMk/>
            <pc:sldMk cId="0" sldId="275"/>
            <ac:spMk id="3" creationId="{5DBAF199-5664-ADC1-A28C-B3674799AFCD}"/>
          </ac:spMkLst>
        </pc:spChg>
      </pc:sldChg>
      <pc:sldChg chg="del">
        <pc:chgData name="GOMEZ, Paula" userId="S::gomezp@who.int::c93cf399-3ed7-4230-9282-8831e3fe5ae7" providerId="AD" clId="Web-{243BD6FB-A3F3-EC2E-3BF1-0D0DDB195CB5}" dt="2022-06-08T15:13:10.732" v="112"/>
        <pc:sldMkLst>
          <pc:docMk/>
          <pc:sldMk cId="0" sldId="276"/>
        </pc:sldMkLst>
      </pc:sldChg>
      <pc:sldChg chg="modSp modCm">
        <pc:chgData name="GOMEZ, Paula" userId="S::gomezp@who.int::c93cf399-3ed7-4230-9282-8831e3fe5ae7" providerId="AD" clId="Web-{243BD6FB-A3F3-EC2E-3BF1-0D0DDB195CB5}" dt="2022-06-08T15:21:03.307" v="252" actId="20577"/>
        <pc:sldMkLst>
          <pc:docMk/>
          <pc:sldMk cId="0" sldId="277"/>
        </pc:sldMkLst>
        <pc:spChg chg="mod">
          <ac:chgData name="GOMEZ, Paula" userId="S::gomezp@who.int::c93cf399-3ed7-4230-9282-8831e3fe5ae7" providerId="AD" clId="Web-{243BD6FB-A3F3-EC2E-3BF1-0D0DDB195CB5}" dt="2022-06-08T15:21:03.307" v="252" actId="20577"/>
          <ac:spMkLst>
            <pc:docMk/>
            <pc:sldMk cId="0" sldId="277"/>
            <ac:spMk id="3" creationId="{2BC03143-96EF-AF33-2F02-5AE28D3EAA70}"/>
          </ac:spMkLst>
        </pc:spChg>
        <pc:spChg chg="mod">
          <ac:chgData name="GOMEZ, Paula" userId="S::gomezp@who.int::c93cf399-3ed7-4230-9282-8831e3fe5ae7" providerId="AD" clId="Web-{243BD6FB-A3F3-EC2E-3BF1-0D0DDB195CB5}" dt="2022-06-08T15:19:15.367" v="207" actId="20577"/>
          <ac:spMkLst>
            <pc:docMk/>
            <pc:sldMk cId="0" sldId="277"/>
            <ac:spMk id="30722" creationId="{E7789F86-D5BC-98A5-0887-802D67220038}"/>
          </ac:spMkLst>
        </pc:spChg>
      </pc:sldChg>
      <pc:sldChg chg="del">
        <pc:chgData name="GOMEZ, Paula" userId="S::gomezp@who.int::c93cf399-3ed7-4230-9282-8831e3fe5ae7" providerId="AD" clId="Web-{243BD6FB-A3F3-EC2E-3BF1-0D0DDB195CB5}" dt="2022-06-08T15:13:03.138" v="111"/>
        <pc:sldMkLst>
          <pc:docMk/>
          <pc:sldMk cId="0" sldId="283"/>
        </pc:sldMkLst>
      </pc:sldChg>
      <pc:sldChg chg="modSp">
        <pc:chgData name="GOMEZ, Paula" userId="S::gomezp@who.int::c93cf399-3ed7-4230-9282-8831e3fe5ae7" providerId="AD" clId="Web-{243BD6FB-A3F3-EC2E-3BF1-0D0DDB195CB5}" dt="2022-06-08T15:07:56.927" v="20" actId="20577"/>
        <pc:sldMkLst>
          <pc:docMk/>
          <pc:sldMk cId="0" sldId="291"/>
        </pc:sldMkLst>
        <pc:spChg chg="mod">
          <ac:chgData name="GOMEZ, Paula" userId="S::gomezp@who.int::c93cf399-3ed7-4230-9282-8831e3fe5ae7" providerId="AD" clId="Web-{243BD6FB-A3F3-EC2E-3BF1-0D0DDB195CB5}" dt="2022-06-08T15:07:56.927" v="20" actId="20577"/>
          <ac:spMkLst>
            <pc:docMk/>
            <pc:sldMk cId="0" sldId="291"/>
            <ac:spMk id="5" creationId="{D18A88D5-FED9-7D0D-1246-887DC63795BA}"/>
          </ac:spMkLst>
        </pc:spChg>
      </pc:sldChg>
      <pc:sldChg chg="modSp ord">
        <pc:chgData name="GOMEZ, Paula" userId="S::gomezp@who.int::c93cf399-3ed7-4230-9282-8831e3fe5ae7" providerId="AD" clId="Web-{243BD6FB-A3F3-EC2E-3BF1-0D0DDB195CB5}" dt="2022-06-08T15:15:14.173" v="128" actId="20577"/>
        <pc:sldMkLst>
          <pc:docMk/>
          <pc:sldMk cId="267052167" sldId="293"/>
        </pc:sldMkLst>
        <pc:spChg chg="mod">
          <ac:chgData name="GOMEZ, Paula" userId="S::gomezp@who.int::c93cf399-3ed7-4230-9282-8831e3fe5ae7" providerId="AD" clId="Web-{243BD6FB-A3F3-EC2E-3BF1-0D0DDB195CB5}" dt="2022-06-08T15:15:14.173" v="128" actId="20577"/>
          <ac:spMkLst>
            <pc:docMk/>
            <pc:sldMk cId="267052167" sldId="293"/>
            <ac:spMk id="3" creationId="{BC7223F7-9C46-A72A-8199-A18CFFD69B75}"/>
          </ac:spMkLst>
        </pc:spChg>
      </pc:sldChg>
      <pc:sldChg chg="modSp">
        <pc:chgData name="GOMEZ, Paula" userId="S::gomezp@who.int::c93cf399-3ed7-4230-9282-8831e3fe5ae7" providerId="AD" clId="Web-{243BD6FB-A3F3-EC2E-3BF1-0D0DDB195CB5}" dt="2022-06-08T15:18:12.990" v="196" actId="20577"/>
        <pc:sldMkLst>
          <pc:docMk/>
          <pc:sldMk cId="1004704586" sldId="297"/>
        </pc:sldMkLst>
        <pc:spChg chg="mod">
          <ac:chgData name="GOMEZ, Paula" userId="S::gomezp@who.int::c93cf399-3ed7-4230-9282-8831e3fe5ae7" providerId="AD" clId="Web-{243BD6FB-A3F3-EC2E-3BF1-0D0DDB195CB5}" dt="2022-06-08T15:18:12.990" v="196" actId="20577"/>
          <ac:spMkLst>
            <pc:docMk/>
            <pc:sldMk cId="1004704586" sldId="297"/>
            <ac:spMk id="4" creationId="{00000000-0000-0000-0000-000000000000}"/>
          </ac:spMkLst>
        </pc:spChg>
      </pc:sldChg>
      <pc:sldChg chg="modSp">
        <pc:chgData name="GOMEZ, Paula" userId="S::gomezp@who.int::c93cf399-3ed7-4230-9282-8831e3fe5ae7" providerId="AD" clId="Web-{243BD6FB-A3F3-EC2E-3BF1-0D0DDB195CB5}" dt="2022-06-08T15:06:16.049" v="10" actId="20577"/>
        <pc:sldMkLst>
          <pc:docMk/>
          <pc:sldMk cId="993217887" sldId="299"/>
        </pc:sldMkLst>
        <pc:spChg chg="mod">
          <ac:chgData name="GOMEZ, Paula" userId="S::gomezp@who.int::c93cf399-3ed7-4230-9282-8831e3fe5ae7" providerId="AD" clId="Web-{243BD6FB-A3F3-EC2E-3BF1-0D0DDB195CB5}" dt="2022-06-08T15:06:16.049" v="10" actId="20577"/>
          <ac:spMkLst>
            <pc:docMk/>
            <pc:sldMk cId="993217887" sldId="299"/>
            <ac:spMk id="5" creationId="{00000000-0000-0000-0000-000000000000}"/>
          </ac:spMkLst>
        </pc:spChg>
      </pc:sldChg>
      <pc:sldChg chg="modSp">
        <pc:chgData name="GOMEZ, Paula" userId="S::gomezp@who.int::c93cf399-3ed7-4230-9282-8831e3fe5ae7" providerId="AD" clId="Web-{243BD6FB-A3F3-EC2E-3BF1-0D0DDB195CB5}" dt="2022-06-08T15:04:28.827" v="0" actId="1076"/>
        <pc:sldMkLst>
          <pc:docMk/>
          <pc:sldMk cId="1213187707" sldId="300"/>
        </pc:sldMkLst>
        <pc:spChg chg="mod">
          <ac:chgData name="GOMEZ, Paula" userId="S::gomezp@who.int::c93cf399-3ed7-4230-9282-8831e3fe5ae7" providerId="AD" clId="Web-{243BD6FB-A3F3-EC2E-3BF1-0D0DDB195CB5}" dt="2022-06-08T15:04:28.827" v="0" actId="1076"/>
          <ac:spMkLst>
            <pc:docMk/>
            <pc:sldMk cId="1213187707" sldId="300"/>
            <ac:spMk id="7" creationId="{E3C25143-3118-47F4-BF5F-A061F0220837}"/>
          </ac:spMkLst>
        </pc:spChg>
      </pc:sldChg>
      <pc:sldChg chg="ord">
        <pc:chgData name="GOMEZ, Paula" userId="S::gomezp@who.int::c93cf399-3ed7-4230-9282-8831e3fe5ae7" providerId="AD" clId="Web-{243BD6FB-A3F3-EC2E-3BF1-0D0DDB195CB5}" dt="2022-06-08T15:13:17.154" v="113"/>
        <pc:sldMkLst>
          <pc:docMk/>
          <pc:sldMk cId="2800966657" sldId="301"/>
        </pc:sldMkLst>
      </pc:sldChg>
      <pc:sldChg chg="modSp">
        <pc:chgData name="GOMEZ, Paula" userId="S::gomezp@who.int::c93cf399-3ed7-4230-9282-8831e3fe5ae7" providerId="AD" clId="Web-{243BD6FB-A3F3-EC2E-3BF1-0D0DDB195CB5}" dt="2022-06-08T15:06:48.753" v="14" actId="20577"/>
        <pc:sldMkLst>
          <pc:docMk/>
          <pc:sldMk cId="123381887" sldId="302"/>
        </pc:sldMkLst>
        <pc:spChg chg="mod">
          <ac:chgData name="GOMEZ, Paula" userId="S::gomezp@who.int::c93cf399-3ed7-4230-9282-8831e3fe5ae7" providerId="AD" clId="Web-{243BD6FB-A3F3-EC2E-3BF1-0D0DDB195CB5}" dt="2022-06-08T15:06:48.753" v="14" actId="20577"/>
          <ac:spMkLst>
            <pc:docMk/>
            <pc:sldMk cId="123381887" sldId="302"/>
            <ac:spMk id="3" creationId="{00000000-0000-0000-0000-000000000000}"/>
          </ac:spMkLst>
        </pc:spChg>
      </pc:sldChg>
      <pc:sldChg chg="del">
        <pc:chgData name="GOMEZ, Paula" userId="S::gomezp@who.int::c93cf399-3ed7-4230-9282-8831e3fe5ae7" providerId="AD" clId="Web-{243BD6FB-A3F3-EC2E-3BF1-0D0DDB195CB5}" dt="2022-06-08T15:04:49.406" v="2"/>
        <pc:sldMkLst>
          <pc:docMk/>
          <pc:sldMk cId="2850313485" sldId="303"/>
        </pc:sldMkLst>
      </pc:sldChg>
      <pc:sldChg chg="add">
        <pc:chgData name="GOMEZ, Paula" userId="S::gomezp@who.int::c93cf399-3ed7-4230-9282-8831e3fe5ae7" providerId="AD" clId="Web-{243BD6FB-A3F3-EC2E-3BF1-0D0DDB195CB5}" dt="2022-06-08T15:04:45.343" v="1"/>
        <pc:sldMkLst>
          <pc:docMk/>
          <pc:sldMk cId="2750734754" sldId="304"/>
        </pc:sldMkLst>
      </pc:sldChg>
      <pc:sldChg chg="modSp add replId">
        <pc:chgData name="GOMEZ, Paula" userId="S::gomezp@who.int::c93cf399-3ed7-4230-9282-8831e3fe5ae7" providerId="AD" clId="Web-{243BD6FB-A3F3-EC2E-3BF1-0D0DDB195CB5}" dt="2022-06-08T15:20:31.619" v="243" actId="20577"/>
        <pc:sldMkLst>
          <pc:docMk/>
          <pc:sldMk cId="1408175186" sldId="305"/>
        </pc:sldMkLst>
        <pc:spChg chg="mod">
          <ac:chgData name="GOMEZ, Paula" userId="S::gomezp@who.int::c93cf399-3ed7-4230-9282-8831e3fe5ae7" providerId="AD" clId="Web-{243BD6FB-A3F3-EC2E-3BF1-0D0DDB195CB5}" dt="2022-06-08T15:20:31.619" v="243" actId="20577"/>
          <ac:spMkLst>
            <pc:docMk/>
            <pc:sldMk cId="1408175186" sldId="305"/>
            <ac:spMk id="5" creationId="{0DB9880C-666A-EEB2-E1EA-11E5B345343E}"/>
          </ac:spMkLst>
        </pc:spChg>
        <pc:spChg chg="mod">
          <ac:chgData name="GOMEZ, Paula" userId="S::gomezp@who.int::c93cf399-3ed7-4230-9282-8831e3fe5ae7" providerId="AD" clId="Web-{243BD6FB-A3F3-EC2E-3BF1-0D0DDB195CB5}" dt="2022-06-08T15:13:37.373" v="116" actId="20577"/>
          <ac:spMkLst>
            <pc:docMk/>
            <pc:sldMk cId="1408175186" sldId="305"/>
            <ac:spMk id="86018" creationId="{AB0F3878-0170-B339-2BB3-F97DAE627317}"/>
          </ac:spMkLst>
        </pc:spChg>
      </pc:sldChg>
      <pc:sldChg chg="modSp add replId">
        <pc:chgData name="GOMEZ, Paula" userId="S::gomezp@who.int::c93cf399-3ed7-4230-9282-8831e3fe5ae7" providerId="AD" clId="Web-{243BD6FB-A3F3-EC2E-3BF1-0D0DDB195CB5}" dt="2022-06-08T15:19:26.117" v="211" actId="20577"/>
        <pc:sldMkLst>
          <pc:docMk/>
          <pc:sldMk cId="67757691" sldId="306"/>
        </pc:sldMkLst>
        <pc:spChg chg="mod">
          <ac:chgData name="GOMEZ, Paula" userId="S::gomezp@who.int::c93cf399-3ed7-4230-9282-8831e3fe5ae7" providerId="AD" clId="Web-{243BD6FB-A3F3-EC2E-3BF1-0D0DDB195CB5}" dt="2022-06-08T15:19:26.117" v="211" actId="20577"/>
          <ac:spMkLst>
            <pc:docMk/>
            <pc:sldMk cId="67757691" sldId="306"/>
            <ac:spMk id="3" creationId="{BC7223F7-9C46-A72A-8199-A18CFFD69B75}"/>
          </ac:spMkLst>
        </pc:spChg>
      </pc:sldChg>
      <pc:sldChg chg="modSp add ord replId">
        <pc:chgData name="GOMEZ, Paula" userId="S::gomezp@who.int::c93cf399-3ed7-4230-9282-8831e3fe5ae7" providerId="AD" clId="Web-{243BD6FB-A3F3-EC2E-3BF1-0D0DDB195CB5}" dt="2022-06-08T15:17:04.785" v="175" actId="20577"/>
        <pc:sldMkLst>
          <pc:docMk/>
          <pc:sldMk cId="668347883" sldId="307"/>
        </pc:sldMkLst>
        <pc:spChg chg="mod">
          <ac:chgData name="GOMEZ, Paula" userId="S::gomezp@who.int::c93cf399-3ed7-4230-9282-8831e3fe5ae7" providerId="AD" clId="Web-{243BD6FB-A3F3-EC2E-3BF1-0D0DDB195CB5}" dt="2022-06-08T15:17:04.785" v="175" actId="20577"/>
          <ac:spMkLst>
            <pc:docMk/>
            <pc:sldMk cId="668347883" sldId="307"/>
            <ac:spMk id="3" creationId="{BC7223F7-9C46-A72A-8199-A18CFFD69B75}"/>
          </ac:spMkLst>
        </pc:spChg>
      </pc:sldChg>
      <pc:sldChg chg="modSp add ord replId">
        <pc:chgData name="GOMEZ, Paula" userId="S::gomezp@who.int::c93cf399-3ed7-4230-9282-8831e3fe5ae7" providerId="AD" clId="Web-{243BD6FB-A3F3-EC2E-3BF1-0D0DDB195CB5}" dt="2022-06-08T15:17:43.692" v="186" actId="20577"/>
        <pc:sldMkLst>
          <pc:docMk/>
          <pc:sldMk cId="859299774" sldId="308"/>
        </pc:sldMkLst>
        <pc:spChg chg="mod">
          <ac:chgData name="GOMEZ, Paula" userId="S::gomezp@who.int::c93cf399-3ed7-4230-9282-8831e3fe5ae7" providerId="AD" clId="Web-{243BD6FB-A3F3-EC2E-3BF1-0D0DDB195CB5}" dt="2022-06-08T15:17:43.692" v="186" actId="20577"/>
          <ac:spMkLst>
            <pc:docMk/>
            <pc:sldMk cId="859299774" sldId="308"/>
            <ac:spMk id="3" creationId="{BC7223F7-9C46-A72A-8199-A18CFFD69B75}"/>
          </ac:spMkLst>
        </pc:spChg>
      </pc:sldChg>
      <pc:sldMasterChg chg="addSldLayout">
        <pc:chgData name="GOMEZ, Paula" userId="S::gomezp@who.int::c93cf399-3ed7-4230-9282-8831e3fe5ae7" providerId="AD" clId="Web-{243BD6FB-A3F3-EC2E-3BF1-0D0DDB195CB5}" dt="2022-06-08T15:04:45.343" v="1"/>
        <pc:sldMasterMkLst>
          <pc:docMk/>
          <pc:sldMasterMk cId="1533177493" sldId="2147483781"/>
        </pc:sldMasterMkLst>
        <pc:sldLayoutChg chg="add">
          <pc:chgData name="GOMEZ, Paula" userId="S::gomezp@who.int::c93cf399-3ed7-4230-9282-8831e3fe5ae7" providerId="AD" clId="Web-{243BD6FB-A3F3-EC2E-3BF1-0D0DDB195CB5}" dt="2022-06-08T15:04:45.343" v="1"/>
          <pc:sldLayoutMkLst>
            <pc:docMk/>
            <pc:sldMasterMk cId="1533177493" sldId="2147483781"/>
            <pc:sldLayoutMk cId="681889584" sldId="2147484866"/>
          </pc:sldLayoutMkLst>
        </pc:sldLayoutChg>
      </pc:sldMasterChg>
    </pc:docChg>
  </pc:docChgLst>
  <pc:docChgLst>
    <pc:chgData clId="Web-{7CF97F1A-9553-0BC3-6524-5F33191A078F}"/>
    <pc:docChg chg="addSld">
      <pc:chgData name="" userId="" providerId="" clId="Web-{7CF97F1A-9553-0BC3-6524-5F33191A078F}" dt="2023-05-25T14:13:57.509" v="1"/>
      <pc:docMkLst>
        <pc:docMk/>
      </pc:docMkLst>
      <pc:sldChg chg="add">
        <pc:chgData name="" userId="" providerId="" clId="Web-{7CF97F1A-9553-0BC3-6524-5F33191A078F}" dt="2023-05-25T14:13:57.369" v="0"/>
        <pc:sldMkLst>
          <pc:docMk/>
          <pc:sldMk cId="1388799388" sldId="319"/>
        </pc:sldMkLst>
      </pc:sldChg>
      <pc:sldChg chg="add">
        <pc:chgData name="" userId="" providerId="" clId="Web-{7CF97F1A-9553-0BC3-6524-5F33191A078F}" dt="2023-05-25T14:13:57.509" v="1"/>
        <pc:sldMkLst>
          <pc:docMk/>
          <pc:sldMk cId="1476889683" sldId="320"/>
        </pc:sldMkLst>
      </pc:sldChg>
    </pc:docChg>
  </pc:docChgLst>
  <pc:docChgLst>
    <pc:chgData name="EZZINE, Hind" userId="S::ezzineh@who.int::edcab00f-6318-46e5-a4a9-188b01ee222f" providerId="AD" clId="Web-{1E61286B-8E3B-46BC-B8F5-29E789FA506C}"/>
    <pc:docChg chg="addSld modSld sldOrd addMainMaster">
      <pc:chgData name="EZZINE, Hind" userId="S::ezzineh@who.int::edcab00f-6318-46e5-a4a9-188b01ee222f" providerId="AD" clId="Web-{1E61286B-8E3B-46BC-B8F5-29E789FA506C}" dt="2022-05-26T20:51:41.078" v="289" actId="1076"/>
      <pc:docMkLst>
        <pc:docMk/>
      </pc:docMkLst>
      <pc:sldChg chg="modSp mod ord modShow">
        <pc:chgData name="EZZINE, Hind" userId="S::ezzineh@who.int::edcab00f-6318-46e5-a4a9-188b01ee222f" providerId="AD" clId="Web-{1E61286B-8E3B-46BC-B8F5-29E789FA506C}" dt="2022-05-26T17:52:24.252" v="40"/>
        <pc:sldMkLst>
          <pc:docMk/>
          <pc:sldMk cId="0" sldId="257"/>
        </pc:sldMkLst>
        <pc:spChg chg="mod">
          <ac:chgData name="EZZINE, Hind" userId="S::ezzineh@who.int::edcab00f-6318-46e5-a4a9-188b01ee222f" providerId="AD" clId="Web-{1E61286B-8E3B-46BC-B8F5-29E789FA506C}" dt="2022-05-26T17:51:02.343" v="15" actId="20577"/>
          <ac:spMkLst>
            <pc:docMk/>
            <pc:sldMk cId="0" sldId="257"/>
            <ac:spMk id="15363" creationId="{674FA506-0FB8-3E39-78A9-CC8B7BC1B2BA}"/>
          </ac:spMkLst>
        </pc:spChg>
      </pc:sldChg>
      <pc:sldChg chg="modSp mod modClrScheme chgLayout">
        <pc:chgData name="EZZINE, Hind" userId="S::ezzineh@who.int::edcab00f-6318-46e5-a4a9-188b01ee222f" providerId="AD" clId="Web-{1E61286B-8E3B-46BC-B8F5-29E789FA506C}" dt="2022-05-26T17:54:04.647" v="46"/>
        <pc:sldMkLst>
          <pc:docMk/>
          <pc:sldMk cId="0" sldId="258"/>
        </pc:sldMkLst>
        <pc:spChg chg="mod ord">
          <ac:chgData name="EZZINE, Hind" userId="S::ezzineh@who.int::edcab00f-6318-46e5-a4a9-188b01ee222f" providerId="AD" clId="Web-{1E61286B-8E3B-46BC-B8F5-29E789FA506C}" dt="2022-05-26T17:54:04.647" v="46"/>
          <ac:spMkLst>
            <pc:docMk/>
            <pc:sldMk cId="0" sldId="258"/>
            <ac:spMk id="5" creationId="{0DB9880C-666A-EEB2-E1EA-11E5B345343E}"/>
          </ac:spMkLst>
        </pc:spChg>
        <pc:spChg chg="mod ord">
          <ac:chgData name="EZZINE, Hind" userId="S::ezzineh@who.int::edcab00f-6318-46e5-a4a9-188b01ee222f" providerId="AD" clId="Web-{1E61286B-8E3B-46BC-B8F5-29E789FA506C}" dt="2022-05-26T17:54:04.647" v="46"/>
          <ac:spMkLst>
            <pc:docMk/>
            <pc:sldMk cId="0" sldId="258"/>
            <ac:spMk id="86018" creationId="{AB0F3878-0170-B339-2BB3-F97DAE627317}"/>
          </ac:spMkLst>
        </pc:spChg>
      </pc:sldChg>
      <pc:sldChg chg="addSp delSp modSp mod modClrScheme chgLayout">
        <pc:chgData name="EZZINE, Hind" userId="S::ezzineh@who.int::edcab00f-6318-46e5-a4a9-188b01ee222f" providerId="AD" clId="Web-{1E61286B-8E3B-46BC-B8F5-29E789FA506C}" dt="2022-05-26T17:57:32.637" v="86" actId="20577"/>
        <pc:sldMkLst>
          <pc:docMk/>
          <pc:sldMk cId="0" sldId="268"/>
        </pc:sldMkLst>
        <pc:spChg chg="add mod">
          <ac:chgData name="EZZINE, Hind" userId="S::ezzineh@who.int::edcab00f-6318-46e5-a4a9-188b01ee222f" providerId="AD" clId="Web-{1E61286B-8E3B-46BC-B8F5-29E789FA506C}" dt="2022-05-26T17:57:20.075" v="85"/>
          <ac:spMkLst>
            <pc:docMk/>
            <pc:sldMk cId="0" sldId="268"/>
            <ac:spMk id="2" creationId="{AF1461CA-78B9-1AF8-B037-9231A1B47D2A}"/>
          </ac:spMkLst>
        </pc:spChg>
        <pc:spChg chg="mod ord">
          <ac:chgData name="EZZINE, Hind" userId="S::ezzineh@who.int::edcab00f-6318-46e5-a4a9-188b01ee222f" providerId="AD" clId="Web-{1E61286B-8E3B-46BC-B8F5-29E789FA506C}" dt="2022-05-26T17:57:32.637" v="86" actId="20577"/>
          <ac:spMkLst>
            <pc:docMk/>
            <pc:sldMk cId="0" sldId="268"/>
            <ac:spMk id="3" creationId="{61D32825-D281-2BF4-623E-476416F8CBC1}"/>
          </ac:spMkLst>
        </pc:spChg>
        <pc:spChg chg="del mod ord">
          <ac:chgData name="EZZINE, Hind" userId="S::ezzineh@who.int::edcab00f-6318-46e5-a4a9-188b01ee222f" providerId="AD" clId="Web-{1E61286B-8E3B-46BC-B8F5-29E789FA506C}" dt="2022-05-26T17:56:48.355" v="80"/>
          <ac:spMkLst>
            <pc:docMk/>
            <pc:sldMk cId="0" sldId="268"/>
            <ac:spMk id="4" creationId="{9D46F450-F2E0-8571-6C3B-5B0F02B31D5A}"/>
          </ac:spMkLst>
        </pc:spChg>
        <pc:spChg chg="add del mod">
          <ac:chgData name="EZZINE, Hind" userId="S::ezzineh@who.int::edcab00f-6318-46e5-a4a9-188b01ee222f" providerId="AD" clId="Web-{1E61286B-8E3B-46BC-B8F5-29E789FA506C}" dt="2022-05-26T17:57:00.340" v="81"/>
          <ac:spMkLst>
            <pc:docMk/>
            <pc:sldMk cId="0" sldId="268"/>
            <ac:spMk id="7" creationId="{0B762EB8-435E-889E-E859-1B1E1A5DC78A}"/>
          </ac:spMkLst>
        </pc:spChg>
      </pc:sldChg>
      <pc:sldChg chg="addSp delSp modSp mod modClrScheme chgLayout">
        <pc:chgData name="EZZINE, Hind" userId="S::ezzineh@who.int::edcab00f-6318-46e5-a4a9-188b01ee222f" providerId="AD" clId="Web-{1E61286B-8E3B-46BC-B8F5-29E789FA506C}" dt="2022-05-26T17:58:02.091" v="90" actId="1076"/>
        <pc:sldMkLst>
          <pc:docMk/>
          <pc:sldMk cId="0" sldId="269"/>
        </pc:sldMkLst>
        <pc:spChg chg="mod ord">
          <ac:chgData name="EZZINE, Hind" userId="S::ezzineh@who.int::edcab00f-6318-46e5-a4a9-188b01ee222f" providerId="AD" clId="Web-{1E61286B-8E3B-46BC-B8F5-29E789FA506C}" dt="2022-05-26T17:58:02.091" v="90" actId="1076"/>
          <ac:spMkLst>
            <pc:docMk/>
            <pc:sldMk cId="0" sldId="269"/>
            <ac:spMk id="2" creationId="{36061F4F-D4D1-2186-7FA1-FB220A2D6A3D}"/>
          </ac:spMkLst>
        </pc:spChg>
        <pc:spChg chg="add del mod ord">
          <ac:chgData name="EZZINE, Hind" userId="S::ezzineh@who.int::edcab00f-6318-46e5-a4a9-188b01ee222f" providerId="AD" clId="Web-{1E61286B-8E3B-46BC-B8F5-29E789FA506C}" dt="2022-05-26T17:57:45.122" v="88"/>
          <ac:spMkLst>
            <pc:docMk/>
            <pc:sldMk cId="0" sldId="269"/>
            <ac:spMk id="3" creationId="{1D14B043-51D5-EB2F-E4E5-319D24B59ACF}"/>
          </ac:spMkLst>
        </pc:spChg>
      </pc:sldChg>
      <pc:sldChg chg="modSp mod modClrScheme chgLayout">
        <pc:chgData name="EZZINE, Hind" userId="S::ezzineh@who.int::edcab00f-6318-46e5-a4a9-188b01ee222f" providerId="AD" clId="Web-{1E61286B-8E3B-46BC-B8F5-29E789FA506C}" dt="2022-05-26T17:59:10.875" v="96" actId="1076"/>
        <pc:sldMkLst>
          <pc:docMk/>
          <pc:sldMk cId="0" sldId="270"/>
        </pc:sldMkLst>
        <pc:spChg chg="mod ord">
          <ac:chgData name="EZZINE, Hind" userId="S::ezzineh@who.int::edcab00f-6318-46e5-a4a9-188b01ee222f" providerId="AD" clId="Web-{1E61286B-8E3B-46BC-B8F5-29E789FA506C}" dt="2022-05-26T17:59:10.875" v="96" actId="1076"/>
          <ac:spMkLst>
            <pc:docMk/>
            <pc:sldMk cId="0" sldId="270"/>
            <ac:spMk id="3" creationId="{9F0062D0-98AC-2FB6-2591-DC3BE40895DA}"/>
          </ac:spMkLst>
        </pc:spChg>
        <pc:spChg chg="mod ord">
          <ac:chgData name="EZZINE, Hind" userId="S::ezzineh@who.int::edcab00f-6318-46e5-a4a9-188b01ee222f" providerId="AD" clId="Web-{1E61286B-8E3B-46BC-B8F5-29E789FA506C}" dt="2022-05-26T17:58:59.609" v="95" actId="1076"/>
          <ac:spMkLst>
            <pc:docMk/>
            <pc:sldMk cId="0" sldId="270"/>
            <ac:spMk id="19458" creationId="{DACEA7DE-361E-FF67-4553-A8D2F30CF0C8}"/>
          </ac:spMkLst>
        </pc:spChg>
      </pc:sldChg>
      <pc:sldChg chg="modSp mod modClrScheme chgLayout">
        <pc:chgData name="EZZINE, Hind" userId="S::ezzineh@who.int::edcab00f-6318-46e5-a4a9-188b01ee222f" providerId="AD" clId="Web-{1E61286B-8E3B-46BC-B8F5-29E789FA506C}" dt="2022-05-26T18:01:16.378" v="123" actId="1076"/>
        <pc:sldMkLst>
          <pc:docMk/>
          <pc:sldMk cId="0" sldId="271"/>
        </pc:sldMkLst>
        <pc:spChg chg="mod ord">
          <ac:chgData name="EZZINE, Hind" userId="S::ezzineh@who.int::edcab00f-6318-46e5-a4a9-188b01ee222f" providerId="AD" clId="Web-{1E61286B-8E3B-46BC-B8F5-29E789FA506C}" dt="2022-05-26T17:59:36.532" v="99"/>
          <ac:spMkLst>
            <pc:docMk/>
            <pc:sldMk cId="0" sldId="271"/>
            <ac:spMk id="3" creationId="{4E66D255-497F-5C02-DE70-ECACB671631D}"/>
          </ac:spMkLst>
        </pc:spChg>
        <pc:spChg chg="mod">
          <ac:chgData name="EZZINE, Hind" userId="S::ezzineh@who.int::edcab00f-6318-46e5-a4a9-188b01ee222f" providerId="AD" clId="Web-{1E61286B-8E3B-46BC-B8F5-29E789FA506C}" dt="2022-05-26T18:01:16.378" v="122" actId="1076"/>
          <ac:spMkLst>
            <pc:docMk/>
            <pc:sldMk cId="0" sldId="271"/>
            <ac:spMk id="5" creationId="{88EFE149-7821-47B6-55C3-E8ED86EE07E6}"/>
          </ac:spMkLst>
        </pc:spChg>
        <pc:spChg chg="mod">
          <ac:chgData name="EZZINE, Hind" userId="S::ezzineh@who.int::edcab00f-6318-46e5-a4a9-188b01ee222f" providerId="AD" clId="Web-{1E61286B-8E3B-46BC-B8F5-29E789FA506C}" dt="2022-05-26T18:00:35.549" v="110" actId="1076"/>
          <ac:spMkLst>
            <pc:docMk/>
            <pc:sldMk cId="0" sldId="271"/>
            <ac:spMk id="7" creationId="{B8273C65-29E0-0A46-183B-DC3DCEA65825}"/>
          </ac:spMkLst>
        </pc:spChg>
        <pc:spChg chg="mod">
          <ac:chgData name="EZZINE, Hind" userId="S::ezzineh@who.int::edcab00f-6318-46e5-a4a9-188b01ee222f" providerId="AD" clId="Web-{1E61286B-8E3B-46BC-B8F5-29E789FA506C}" dt="2022-05-26T18:00:43.237" v="112" actId="1076"/>
          <ac:spMkLst>
            <pc:docMk/>
            <pc:sldMk cId="0" sldId="271"/>
            <ac:spMk id="9" creationId="{6BB9F4BA-CBC0-01DC-3A95-AE5ADC779410}"/>
          </ac:spMkLst>
        </pc:spChg>
        <pc:spChg chg="mod">
          <ac:chgData name="EZZINE, Hind" userId="S::ezzineh@who.int::edcab00f-6318-46e5-a4a9-188b01ee222f" providerId="AD" clId="Web-{1E61286B-8E3B-46BC-B8F5-29E789FA506C}" dt="2022-05-26T18:01:06.284" v="120" actId="1076"/>
          <ac:spMkLst>
            <pc:docMk/>
            <pc:sldMk cId="0" sldId="271"/>
            <ac:spMk id="11" creationId="{6AAC3FC0-6836-ECBF-95C7-441494C43134}"/>
          </ac:spMkLst>
        </pc:spChg>
        <pc:spChg chg="mod">
          <ac:chgData name="EZZINE, Hind" userId="S::ezzineh@who.int::edcab00f-6318-46e5-a4a9-188b01ee222f" providerId="AD" clId="Web-{1E61286B-8E3B-46BC-B8F5-29E789FA506C}" dt="2022-05-26T18:00:12.751" v="100" actId="1076"/>
          <ac:spMkLst>
            <pc:docMk/>
            <pc:sldMk cId="0" sldId="271"/>
            <ac:spMk id="13" creationId="{E03C599D-1D71-A907-AE1F-03C11E292D1A}"/>
          </ac:spMkLst>
        </pc:spChg>
        <pc:spChg chg="mod">
          <ac:chgData name="EZZINE, Hind" userId="S::ezzineh@who.int::edcab00f-6318-46e5-a4a9-188b01ee222f" providerId="AD" clId="Web-{1E61286B-8E3B-46BC-B8F5-29E789FA506C}" dt="2022-05-26T18:00:21.439" v="102" actId="1076"/>
          <ac:spMkLst>
            <pc:docMk/>
            <pc:sldMk cId="0" sldId="271"/>
            <ac:spMk id="15" creationId="{15C32FFC-F8EC-EB89-3478-07F3EA28495F}"/>
          </ac:spMkLst>
        </pc:spChg>
        <pc:spChg chg="mod">
          <ac:chgData name="EZZINE, Hind" userId="S::ezzineh@who.int::edcab00f-6318-46e5-a4a9-188b01ee222f" providerId="AD" clId="Web-{1E61286B-8E3B-46BC-B8F5-29E789FA506C}" dt="2022-05-26T18:01:16.378" v="123" actId="1076"/>
          <ac:spMkLst>
            <pc:docMk/>
            <pc:sldMk cId="0" sldId="271"/>
            <ac:spMk id="30" creationId="{A5E49211-E009-A840-BB94-706AB2335349}"/>
          </ac:spMkLst>
        </pc:spChg>
        <pc:spChg chg="mod">
          <ac:chgData name="EZZINE, Hind" userId="S::ezzineh@who.int::edcab00f-6318-46e5-a4a9-188b01ee222f" providerId="AD" clId="Web-{1E61286B-8E3B-46BC-B8F5-29E789FA506C}" dt="2022-05-26T18:00:35.549" v="111" actId="1076"/>
          <ac:spMkLst>
            <pc:docMk/>
            <pc:sldMk cId="0" sldId="271"/>
            <ac:spMk id="31" creationId="{BCC7B4EB-9379-B7AC-4341-BED3889249F3}"/>
          </ac:spMkLst>
        </pc:spChg>
        <pc:spChg chg="mod">
          <ac:chgData name="EZZINE, Hind" userId="S::ezzineh@who.int::edcab00f-6318-46e5-a4a9-188b01ee222f" providerId="AD" clId="Web-{1E61286B-8E3B-46BC-B8F5-29E789FA506C}" dt="2022-05-26T18:00:43.252" v="113" actId="1076"/>
          <ac:spMkLst>
            <pc:docMk/>
            <pc:sldMk cId="0" sldId="271"/>
            <ac:spMk id="32" creationId="{F6F3AEF4-0793-2FF9-8FB7-D3A5CCC07842}"/>
          </ac:spMkLst>
        </pc:spChg>
        <pc:spChg chg="mod">
          <ac:chgData name="EZZINE, Hind" userId="S::ezzineh@who.int::edcab00f-6318-46e5-a4a9-188b01ee222f" providerId="AD" clId="Web-{1E61286B-8E3B-46BC-B8F5-29E789FA506C}" dt="2022-05-26T18:01:06.284" v="121" actId="1076"/>
          <ac:spMkLst>
            <pc:docMk/>
            <pc:sldMk cId="0" sldId="271"/>
            <ac:spMk id="33" creationId="{B78328B0-FD2D-5D5A-8718-87D2A20403E0}"/>
          </ac:spMkLst>
        </pc:spChg>
        <pc:spChg chg="mod">
          <ac:chgData name="EZZINE, Hind" userId="S::ezzineh@who.int::edcab00f-6318-46e5-a4a9-188b01ee222f" providerId="AD" clId="Web-{1E61286B-8E3B-46BC-B8F5-29E789FA506C}" dt="2022-05-26T18:00:12.751" v="101" actId="1076"/>
          <ac:spMkLst>
            <pc:docMk/>
            <pc:sldMk cId="0" sldId="271"/>
            <ac:spMk id="34" creationId="{BAE87B9C-C5BF-D3FF-F74B-26538C301F4A}"/>
          </ac:spMkLst>
        </pc:spChg>
        <pc:spChg chg="mod">
          <ac:chgData name="EZZINE, Hind" userId="S::ezzineh@who.int::edcab00f-6318-46e5-a4a9-188b01ee222f" providerId="AD" clId="Web-{1E61286B-8E3B-46BC-B8F5-29E789FA506C}" dt="2022-05-26T18:00:21.439" v="103" actId="1076"/>
          <ac:spMkLst>
            <pc:docMk/>
            <pc:sldMk cId="0" sldId="271"/>
            <ac:spMk id="35" creationId="{F3354593-7414-FF33-4783-83CEBC8AF6AE}"/>
          </ac:spMkLst>
        </pc:spChg>
        <pc:spChg chg="mod ord">
          <ac:chgData name="EZZINE, Hind" userId="S::ezzineh@who.int::edcab00f-6318-46e5-a4a9-188b01ee222f" providerId="AD" clId="Web-{1E61286B-8E3B-46BC-B8F5-29E789FA506C}" dt="2022-05-26T17:58:41.327" v="91"/>
          <ac:spMkLst>
            <pc:docMk/>
            <pc:sldMk cId="0" sldId="271"/>
            <ac:spMk id="20482" creationId="{65C1DD0F-F53A-8D01-4B14-A54E90393864}"/>
          </ac:spMkLst>
        </pc:spChg>
      </pc:sldChg>
      <pc:sldChg chg="modSp mod modClrScheme chgLayout">
        <pc:chgData name="EZZINE, Hind" userId="S::ezzineh@who.int::edcab00f-6318-46e5-a4a9-188b01ee222f" providerId="AD" clId="Web-{1E61286B-8E3B-46BC-B8F5-29E789FA506C}" dt="2022-05-26T18:03:37.851" v="130" actId="20577"/>
        <pc:sldMkLst>
          <pc:docMk/>
          <pc:sldMk cId="0" sldId="272"/>
        </pc:sldMkLst>
        <pc:spChg chg="mod ord">
          <ac:chgData name="EZZINE, Hind" userId="S::ezzineh@who.int::edcab00f-6318-46e5-a4a9-188b01ee222f" providerId="AD" clId="Web-{1E61286B-8E3B-46BC-B8F5-29E789FA506C}" dt="2022-05-26T18:03:37.851" v="130" actId="20577"/>
          <ac:spMkLst>
            <pc:docMk/>
            <pc:sldMk cId="0" sldId="272"/>
            <ac:spMk id="5" creationId="{49B38A37-5829-DC55-49D9-4BBEC271B929}"/>
          </ac:spMkLst>
        </pc:spChg>
        <pc:spChg chg="mod ord">
          <ac:chgData name="EZZINE, Hind" userId="S::ezzineh@who.int::edcab00f-6318-46e5-a4a9-188b01ee222f" providerId="AD" clId="Web-{1E61286B-8E3B-46BC-B8F5-29E789FA506C}" dt="2022-05-26T17:58:41.374" v="92"/>
          <ac:spMkLst>
            <pc:docMk/>
            <pc:sldMk cId="0" sldId="272"/>
            <ac:spMk id="21506" creationId="{C5CA630D-1F6C-5477-2964-EF5E1EA9B849}"/>
          </ac:spMkLst>
        </pc:spChg>
      </pc:sldChg>
      <pc:sldChg chg="modSp mod modClrScheme chgLayout">
        <pc:chgData name="EZZINE, Hind" userId="S::ezzineh@who.int::edcab00f-6318-46e5-a4a9-188b01ee222f" providerId="AD" clId="Web-{1E61286B-8E3B-46BC-B8F5-29E789FA506C}" dt="2022-05-26T20:50:34.461" v="282" actId="1076"/>
        <pc:sldMkLst>
          <pc:docMk/>
          <pc:sldMk cId="0" sldId="275"/>
        </pc:sldMkLst>
        <pc:spChg chg="mod ord">
          <ac:chgData name="EZZINE, Hind" userId="S::ezzineh@who.int::edcab00f-6318-46e5-a4a9-188b01ee222f" providerId="AD" clId="Web-{1E61286B-8E3B-46BC-B8F5-29E789FA506C}" dt="2022-05-26T20:50:34.461" v="282" actId="1076"/>
          <ac:spMkLst>
            <pc:docMk/>
            <pc:sldMk cId="0" sldId="275"/>
            <ac:spMk id="3" creationId="{5DBAF199-5664-ADC1-A28C-B3674799AFCD}"/>
          </ac:spMkLst>
        </pc:spChg>
        <pc:spChg chg="mod ord">
          <ac:chgData name="EZZINE, Hind" userId="S::ezzineh@who.int::edcab00f-6318-46e5-a4a9-188b01ee222f" providerId="AD" clId="Web-{1E61286B-8E3B-46BC-B8F5-29E789FA506C}" dt="2022-05-26T20:49:41.194" v="275"/>
          <ac:spMkLst>
            <pc:docMk/>
            <pc:sldMk cId="0" sldId="275"/>
            <ac:spMk id="24578" creationId="{886CC73A-23DE-6A79-41B0-59C9A49EA55B}"/>
          </ac:spMkLst>
        </pc:spChg>
      </pc:sldChg>
      <pc:sldChg chg="modSp mod modClrScheme chgLayout">
        <pc:chgData name="EZZINE, Hind" userId="S::ezzineh@who.int::edcab00f-6318-46e5-a4a9-188b01ee222f" providerId="AD" clId="Web-{1E61286B-8E3B-46BC-B8F5-29E789FA506C}" dt="2022-05-26T20:51:04.671" v="284" actId="1076"/>
        <pc:sldMkLst>
          <pc:docMk/>
          <pc:sldMk cId="0" sldId="276"/>
        </pc:sldMkLst>
        <pc:spChg chg="mod ord">
          <ac:chgData name="EZZINE, Hind" userId="S::ezzineh@who.int::edcab00f-6318-46e5-a4a9-188b01ee222f" providerId="AD" clId="Web-{1E61286B-8E3B-46BC-B8F5-29E789FA506C}" dt="2022-05-26T20:51:04.671" v="284" actId="1076"/>
          <ac:spMkLst>
            <pc:docMk/>
            <pc:sldMk cId="0" sldId="276"/>
            <ac:spMk id="29698" creationId="{F8D33047-036E-8599-F6A7-C364B825DCA7}"/>
          </ac:spMkLst>
        </pc:spChg>
      </pc:sldChg>
      <pc:sldChg chg="modSp mod modClrScheme chgLayout">
        <pc:chgData name="EZZINE, Hind" userId="S::ezzineh@who.int::edcab00f-6318-46e5-a4a9-188b01ee222f" providerId="AD" clId="Web-{1E61286B-8E3B-46BC-B8F5-29E789FA506C}" dt="2022-05-26T20:51:34.359" v="288" actId="1076"/>
        <pc:sldMkLst>
          <pc:docMk/>
          <pc:sldMk cId="0" sldId="277"/>
        </pc:sldMkLst>
        <pc:spChg chg="mod ord">
          <ac:chgData name="EZZINE, Hind" userId="S::ezzineh@who.int::edcab00f-6318-46e5-a4a9-188b01ee222f" providerId="AD" clId="Web-{1E61286B-8E3B-46BC-B8F5-29E789FA506C}" dt="2022-05-26T20:51:34.359" v="288" actId="1076"/>
          <ac:spMkLst>
            <pc:docMk/>
            <pc:sldMk cId="0" sldId="277"/>
            <ac:spMk id="3" creationId="{2BC03143-96EF-AF33-2F02-5AE28D3EAA70}"/>
          </ac:spMkLst>
        </pc:spChg>
        <pc:spChg chg="mod ord">
          <ac:chgData name="EZZINE, Hind" userId="S::ezzineh@who.int::edcab00f-6318-46e5-a4a9-188b01ee222f" providerId="AD" clId="Web-{1E61286B-8E3B-46BC-B8F5-29E789FA506C}" dt="2022-05-26T20:51:25.984" v="287"/>
          <ac:spMkLst>
            <pc:docMk/>
            <pc:sldMk cId="0" sldId="277"/>
            <ac:spMk id="30722" creationId="{E7789F86-D5BC-98A5-0887-802D67220038}"/>
          </ac:spMkLst>
        </pc:spChg>
      </pc:sldChg>
      <pc:sldChg chg="modSp mod modClrScheme chgLayout">
        <pc:chgData name="EZZINE, Hind" userId="S::ezzineh@who.int::edcab00f-6318-46e5-a4a9-188b01ee222f" providerId="AD" clId="Web-{1E61286B-8E3B-46BC-B8F5-29E789FA506C}" dt="2022-05-26T20:51:41.078" v="289" actId="1076"/>
        <pc:sldMkLst>
          <pc:docMk/>
          <pc:sldMk cId="0" sldId="283"/>
        </pc:sldMkLst>
        <pc:spChg chg="mod ord">
          <ac:chgData name="EZZINE, Hind" userId="S::ezzineh@who.int::edcab00f-6318-46e5-a4a9-188b01ee222f" providerId="AD" clId="Web-{1E61286B-8E3B-46BC-B8F5-29E789FA506C}" dt="2022-05-26T20:51:41.078" v="289" actId="1076"/>
          <ac:spMkLst>
            <pc:docMk/>
            <pc:sldMk cId="0" sldId="283"/>
            <ac:spMk id="4" creationId="{F2E101EB-71D6-06A6-00A3-B232A137B4C9}"/>
          </ac:spMkLst>
        </pc:spChg>
        <pc:spChg chg="mod ord">
          <ac:chgData name="EZZINE, Hind" userId="S::ezzineh@who.int::edcab00f-6318-46e5-a4a9-188b01ee222f" providerId="AD" clId="Web-{1E61286B-8E3B-46BC-B8F5-29E789FA506C}" dt="2022-05-26T20:51:25.953" v="286"/>
          <ac:spMkLst>
            <pc:docMk/>
            <pc:sldMk cId="0" sldId="283"/>
            <ac:spMk id="33794" creationId="{9249B4AF-AA95-5D42-7796-5D1E5A13C81A}"/>
          </ac:spMkLst>
        </pc:spChg>
      </pc:sldChg>
      <pc:sldChg chg="addSp delSp modSp mod modClrScheme chgLayout">
        <pc:chgData name="EZZINE, Hind" userId="S::ezzineh@who.int::edcab00f-6318-46e5-a4a9-188b01ee222f" providerId="AD" clId="Web-{1E61286B-8E3B-46BC-B8F5-29E789FA506C}" dt="2022-05-26T20:48:41.614" v="274" actId="1076"/>
        <pc:sldMkLst>
          <pc:docMk/>
          <pc:sldMk cId="0" sldId="291"/>
        </pc:sldMkLst>
        <pc:spChg chg="add mod">
          <ac:chgData name="EZZINE, Hind" userId="S::ezzineh@who.int::edcab00f-6318-46e5-a4a9-188b01ee222f" providerId="AD" clId="Web-{1E61286B-8E3B-46BC-B8F5-29E789FA506C}" dt="2022-05-26T18:05:32.058" v="167" actId="1076"/>
          <ac:spMkLst>
            <pc:docMk/>
            <pc:sldMk cId="0" sldId="291"/>
            <ac:spMk id="2" creationId="{4896DE16-1AE8-3ADC-724C-9846159FA028}"/>
          </ac:spMkLst>
        </pc:spChg>
        <pc:spChg chg="add mod">
          <ac:chgData name="EZZINE, Hind" userId="S::ezzineh@who.int::edcab00f-6318-46e5-a4a9-188b01ee222f" providerId="AD" clId="Web-{1E61286B-8E3B-46BC-B8F5-29E789FA506C}" dt="2022-05-26T18:05:32.073" v="168" actId="1076"/>
          <ac:spMkLst>
            <pc:docMk/>
            <pc:sldMk cId="0" sldId="291"/>
            <ac:spMk id="3" creationId="{778E6BCB-2307-9A23-70BD-F682200FA796}"/>
          </ac:spMkLst>
        </pc:spChg>
        <pc:spChg chg="add del">
          <ac:chgData name="EZZINE, Hind" userId="S::ezzineh@who.int::edcab00f-6318-46e5-a4a9-188b01ee222f" providerId="AD" clId="Web-{1E61286B-8E3B-46BC-B8F5-29E789FA506C}" dt="2022-05-26T20:46:29.750" v="231"/>
          <ac:spMkLst>
            <pc:docMk/>
            <pc:sldMk cId="0" sldId="291"/>
            <ac:spMk id="4" creationId="{24949E01-0D82-E5F3-D578-5C9C112A14BE}"/>
          </ac:spMkLst>
        </pc:spChg>
        <pc:spChg chg="mod ord">
          <ac:chgData name="EZZINE, Hind" userId="S::ezzineh@who.int::edcab00f-6318-46e5-a4a9-188b01ee222f" providerId="AD" clId="Web-{1E61286B-8E3B-46BC-B8F5-29E789FA506C}" dt="2022-05-26T20:48:13.316" v="252" actId="20577"/>
          <ac:spMkLst>
            <pc:docMk/>
            <pc:sldMk cId="0" sldId="291"/>
            <ac:spMk id="5" creationId="{D18A88D5-FED9-7D0D-1246-887DC63795BA}"/>
          </ac:spMkLst>
        </pc:spChg>
        <pc:spChg chg="add mod">
          <ac:chgData name="EZZINE, Hind" userId="S::ezzineh@who.int::edcab00f-6318-46e5-a4a9-188b01ee222f" providerId="AD" clId="Web-{1E61286B-8E3B-46BC-B8F5-29E789FA506C}" dt="2022-05-26T20:48:41.551" v="265" actId="1076"/>
          <ac:spMkLst>
            <pc:docMk/>
            <pc:sldMk cId="0" sldId="291"/>
            <ac:spMk id="7" creationId="{065374CF-7093-81B6-01F2-3FA13F051CE6}"/>
          </ac:spMkLst>
        </pc:spChg>
        <pc:spChg chg="add mod">
          <ac:chgData name="EZZINE, Hind" userId="S::ezzineh@who.int::edcab00f-6318-46e5-a4a9-188b01ee222f" providerId="AD" clId="Web-{1E61286B-8E3B-46BC-B8F5-29E789FA506C}" dt="2022-05-26T20:48:41.567" v="266" actId="1076"/>
          <ac:spMkLst>
            <pc:docMk/>
            <pc:sldMk cId="0" sldId="291"/>
            <ac:spMk id="9" creationId="{E14C9E49-1149-985A-A44F-BF55C806495A}"/>
          </ac:spMkLst>
        </pc:spChg>
        <pc:spChg chg="add mod">
          <ac:chgData name="EZZINE, Hind" userId="S::ezzineh@who.int::edcab00f-6318-46e5-a4a9-188b01ee222f" providerId="AD" clId="Web-{1E61286B-8E3B-46BC-B8F5-29E789FA506C}" dt="2022-05-26T20:48:41.567" v="267" actId="1076"/>
          <ac:spMkLst>
            <pc:docMk/>
            <pc:sldMk cId="0" sldId="291"/>
            <ac:spMk id="11" creationId="{609B7B83-D5E5-A4C4-EAC6-2B407DD9F360}"/>
          </ac:spMkLst>
        </pc:spChg>
        <pc:spChg chg="add mod">
          <ac:chgData name="EZZINE, Hind" userId="S::ezzineh@who.int::edcab00f-6318-46e5-a4a9-188b01ee222f" providerId="AD" clId="Web-{1E61286B-8E3B-46BC-B8F5-29E789FA506C}" dt="2022-05-26T20:48:41.567" v="268" actId="1076"/>
          <ac:spMkLst>
            <pc:docMk/>
            <pc:sldMk cId="0" sldId="291"/>
            <ac:spMk id="13" creationId="{61DC15CC-EACC-EF08-B575-240AE426B457}"/>
          </ac:spMkLst>
        </pc:spChg>
        <pc:spChg chg="add mod">
          <ac:chgData name="EZZINE, Hind" userId="S::ezzineh@who.int::edcab00f-6318-46e5-a4a9-188b01ee222f" providerId="AD" clId="Web-{1E61286B-8E3B-46BC-B8F5-29E789FA506C}" dt="2022-05-26T20:48:41.583" v="269" actId="1076"/>
          <ac:spMkLst>
            <pc:docMk/>
            <pc:sldMk cId="0" sldId="291"/>
            <ac:spMk id="15" creationId="{9027CB76-4BAD-1F6F-FA6B-C22CB6ABEA0B}"/>
          </ac:spMkLst>
        </pc:spChg>
        <pc:spChg chg="add mod">
          <ac:chgData name="EZZINE, Hind" userId="S::ezzineh@who.int::edcab00f-6318-46e5-a4a9-188b01ee222f" providerId="AD" clId="Web-{1E61286B-8E3B-46BC-B8F5-29E789FA506C}" dt="2022-05-26T20:48:41.583" v="270" actId="1076"/>
          <ac:spMkLst>
            <pc:docMk/>
            <pc:sldMk cId="0" sldId="291"/>
            <ac:spMk id="17" creationId="{404A48EA-5E14-F657-9E13-CB19F4EA3A4F}"/>
          </ac:spMkLst>
        </pc:spChg>
        <pc:spChg chg="add mod">
          <ac:chgData name="EZZINE, Hind" userId="S::ezzineh@who.int::edcab00f-6318-46e5-a4a9-188b01ee222f" providerId="AD" clId="Web-{1E61286B-8E3B-46BC-B8F5-29E789FA506C}" dt="2022-05-26T20:48:41.598" v="271" actId="1076"/>
          <ac:spMkLst>
            <pc:docMk/>
            <pc:sldMk cId="0" sldId="291"/>
            <ac:spMk id="19" creationId="{DB5E31F6-D898-4B54-2451-E65AB75213BD}"/>
          </ac:spMkLst>
        </pc:spChg>
        <pc:spChg chg="add mod">
          <ac:chgData name="EZZINE, Hind" userId="S::ezzineh@who.int::edcab00f-6318-46e5-a4a9-188b01ee222f" providerId="AD" clId="Web-{1E61286B-8E3B-46BC-B8F5-29E789FA506C}" dt="2022-05-26T20:48:41.598" v="272" actId="1076"/>
          <ac:spMkLst>
            <pc:docMk/>
            <pc:sldMk cId="0" sldId="291"/>
            <ac:spMk id="21" creationId="{71FD0A96-0B77-26A2-A595-0AD9C87A079C}"/>
          </ac:spMkLst>
        </pc:spChg>
        <pc:spChg chg="add mod">
          <ac:chgData name="EZZINE, Hind" userId="S::ezzineh@who.int::edcab00f-6318-46e5-a4a9-188b01ee222f" providerId="AD" clId="Web-{1E61286B-8E3B-46BC-B8F5-29E789FA506C}" dt="2022-05-26T20:48:41.598" v="273" actId="1076"/>
          <ac:spMkLst>
            <pc:docMk/>
            <pc:sldMk cId="0" sldId="291"/>
            <ac:spMk id="23" creationId="{CD412F77-9807-4B54-F7EF-FE216D11AD55}"/>
          </ac:spMkLst>
        </pc:spChg>
        <pc:spChg chg="add mod">
          <ac:chgData name="EZZINE, Hind" userId="S::ezzineh@who.int::edcab00f-6318-46e5-a4a9-188b01ee222f" providerId="AD" clId="Web-{1E61286B-8E3B-46BC-B8F5-29E789FA506C}" dt="2022-05-26T20:48:41.614" v="274" actId="1076"/>
          <ac:spMkLst>
            <pc:docMk/>
            <pc:sldMk cId="0" sldId="291"/>
            <ac:spMk id="25" creationId="{93DB791F-E893-E981-940D-1101F8AE90ED}"/>
          </ac:spMkLst>
        </pc:spChg>
        <pc:spChg chg="add del mod">
          <ac:chgData name="EZZINE, Hind" userId="S::ezzineh@who.int::edcab00f-6318-46e5-a4a9-188b01ee222f" providerId="AD" clId="Web-{1E61286B-8E3B-46BC-B8F5-29E789FA506C}" dt="2022-05-26T20:48:30.551" v="254"/>
          <ac:spMkLst>
            <pc:docMk/>
            <pc:sldMk cId="0" sldId="291"/>
            <ac:spMk id="27" creationId="{15697290-DF26-1966-8377-9DE265293F18}"/>
          </ac:spMkLst>
        </pc:spChg>
        <pc:spChg chg="add del mod">
          <ac:chgData name="EZZINE, Hind" userId="S::ezzineh@who.int::edcab00f-6318-46e5-a4a9-188b01ee222f" providerId="AD" clId="Web-{1E61286B-8E3B-46BC-B8F5-29E789FA506C}" dt="2022-05-26T20:48:30.551" v="253"/>
          <ac:spMkLst>
            <pc:docMk/>
            <pc:sldMk cId="0" sldId="291"/>
            <ac:spMk id="29" creationId="{824A9093-0CFD-98E1-1C2E-8690A730F1F5}"/>
          </ac:spMkLst>
        </pc:spChg>
        <pc:spChg chg="mod ord">
          <ac:chgData name="EZZINE, Hind" userId="S::ezzineh@who.int::edcab00f-6318-46e5-a4a9-188b01ee222f" providerId="AD" clId="Web-{1E61286B-8E3B-46BC-B8F5-29E789FA506C}" dt="2022-05-26T17:58:41.405" v="93"/>
          <ac:spMkLst>
            <pc:docMk/>
            <pc:sldMk cId="0" sldId="291"/>
            <ac:spMk id="22530" creationId="{E4F03D5C-0FAF-5E89-DDB6-545ABDE5072A}"/>
          </ac:spMkLst>
        </pc:spChg>
      </pc:sldChg>
      <pc:sldChg chg="modSp mod modClrScheme chgLayout">
        <pc:chgData name="EZZINE, Hind" userId="S::ezzineh@who.int::edcab00f-6318-46e5-a4a9-188b01ee222f" providerId="AD" clId="Web-{1E61286B-8E3B-46BC-B8F5-29E789FA506C}" dt="2022-05-26T20:51:25.906" v="285"/>
        <pc:sldMkLst>
          <pc:docMk/>
          <pc:sldMk cId="0" sldId="292"/>
        </pc:sldMkLst>
        <pc:spChg chg="mod ord">
          <ac:chgData name="EZZINE, Hind" userId="S::ezzineh@who.int::edcab00f-6318-46e5-a4a9-188b01ee222f" providerId="AD" clId="Web-{1E61286B-8E3B-46BC-B8F5-29E789FA506C}" dt="2022-05-26T20:51:25.906" v="285"/>
          <ac:spMkLst>
            <pc:docMk/>
            <pc:sldMk cId="0" sldId="292"/>
            <ac:spMk id="34818" creationId="{E55EA124-FF2D-0180-57B3-9FE02D9D81E5}"/>
          </ac:spMkLst>
        </pc:spChg>
      </pc:sldChg>
      <pc:sldChg chg="delSp mod modClrScheme chgLayout">
        <pc:chgData name="EZZINE, Hind" userId="S::ezzineh@who.int::edcab00f-6318-46e5-a4a9-188b01ee222f" providerId="AD" clId="Web-{1E61286B-8E3B-46BC-B8F5-29E789FA506C}" dt="2022-05-26T17:54:19.257" v="47"/>
        <pc:sldMkLst>
          <pc:docMk/>
          <pc:sldMk cId="267052167" sldId="293"/>
        </pc:sldMkLst>
        <pc:spChg chg="del">
          <ac:chgData name="EZZINE, Hind" userId="S::ezzineh@who.int::edcab00f-6318-46e5-a4a9-188b01ee222f" providerId="AD" clId="Web-{1E61286B-8E3B-46BC-B8F5-29E789FA506C}" dt="2022-05-26T17:54:19.257" v="47"/>
          <ac:spMkLst>
            <pc:docMk/>
            <pc:sldMk cId="267052167" sldId="293"/>
            <ac:spMk id="5" creationId="{4898BA28-3290-6371-3E06-6DDB37BA4515}"/>
          </ac:spMkLst>
        </pc:spChg>
      </pc:sldChg>
      <pc:sldChg chg="modSp mod modClrScheme chgLayout">
        <pc:chgData name="EZZINE, Hind" userId="S::ezzineh@who.int::edcab00f-6318-46e5-a4a9-188b01ee222f" providerId="AD" clId="Web-{1E61286B-8E3B-46BC-B8F5-29E789FA506C}" dt="2022-05-26T20:50:26.992" v="281" actId="1076"/>
        <pc:sldMkLst>
          <pc:docMk/>
          <pc:sldMk cId="2520453646" sldId="294"/>
        </pc:sldMkLst>
        <pc:spChg chg="mod ord">
          <ac:chgData name="EZZINE, Hind" userId="S::ezzineh@who.int::edcab00f-6318-46e5-a4a9-188b01ee222f" providerId="AD" clId="Web-{1E61286B-8E3B-46BC-B8F5-29E789FA506C}" dt="2022-05-26T20:50:17.289" v="280" actId="1076"/>
          <ac:spMkLst>
            <pc:docMk/>
            <pc:sldMk cId="2520453646" sldId="294"/>
            <ac:spMk id="3" creationId="{C8B3C09E-AF46-CA95-80F3-234882D507E1}"/>
          </ac:spMkLst>
        </pc:spChg>
        <pc:spChg chg="mod ord">
          <ac:chgData name="EZZINE, Hind" userId="S::ezzineh@who.int::edcab00f-6318-46e5-a4a9-188b01ee222f" providerId="AD" clId="Web-{1E61286B-8E3B-46BC-B8F5-29E789FA506C}" dt="2022-05-26T20:50:26.992" v="281" actId="1076"/>
          <ac:spMkLst>
            <pc:docMk/>
            <pc:sldMk cId="2520453646" sldId="294"/>
            <ac:spMk id="23554" creationId="{EC3BC31F-5D47-B565-998A-3A843B270470}"/>
          </ac:spMkLst>
        </pc:spChg>
      </pc:sldChg>
      <pc:sldChg chg="modSp mod modClrScheme chgLayout">
        <pc:chgData name="EZZINE, Hind" userId="S::ezzineh@who.int::edcab00f-6318-46e5-a4a9-188b01ee222f" providerId="AD" clId="Web-{1E61286B-8E3B-46BC-B8F5-29E789FA506C}" dt="2022-05-26T17:53:23.271" v="43" actId="1076"/>
        <pc:sldMkLst>
          <pc:docMk/>
          <pc:sldMk cId="3362104333" sldId="298"/>
        </pc:sldMkLst>
        <pc:spChg chg="mod ord">
          <ac:chgData name="EZZINE, Hind" userId="S::ezzineh@who.int::edcab00f-6318-46e5-a4a9-188b01ee222f" providerId="AD" clId="Web-{1E61286B-8E3B-46BC-B8F5-29E789FA506C}" dt="2022-05-26T17:53:12.458" v="42"/>
          <ac:spMkLst>
            <pc:docMk/>
            <pc:sldMk cId="3362104333" sldId="298"/>
            <ac:spMk id="4" creationId="{00000000-0000-0000-0000-000000000000}"/>
          </ac:spMkLst>
        </pc:spChg>
        <pc:spChg chg="mod ord">
          <ac:chgData name="EZZINE, Hind" userId="S::ezzineh@who.int::edcab00f-6318-46e5-a4a9-188b01ee222f" providerId="AD" clId="Web-{1E61286B-8E3B-46BC-B8F5-29E789FA506C}" dt="2022-05-26T17:53:23.271" v="43" actId="1076"/>
          <ac:spMkLst>
            <pc:docMk/>
            <pc:sldMk cId="3362104333" sldId="298"/>
            <ac:spMk id="5" creationId="{00000000-0000-0000-0000-000000000000}"/>
          </ac:spMkLst>
        </pc:spChg>
      </pc:sldChg>
      <pc:sldChg chg="addSp modSp add">
        <pc:chgData name="EZZINE, Hind" userId="S::ezzineh@who.int::edcab00f-6318-46e5-a4a9-188b01ee222f" providerId="AD" clId="Web-{1E61286B-8E3B-46BC-B8F5-29E789FA506C}" dt="2022-05-26T17:52:20.924" v="39" actId="1076"/>
        <pc:sldMkLst>
          <pc:docMk/>
          <pc:sldMk cId="1213187707" sldId="300"/>
        </pc:sldMkLst>
        <pc:spChg chg="add mod">
          <ac:chgData name="EZZINE, Hind" userId="S::ezzineh@who.int::edcab00f-6318-46e5-a4a9-188b01ee222f" providerId="AD" clId="Web-{1E61286B-8E3B-46BC-B8F5-29E789FA506C}" dt="2022-05-26T17:51:31.235" v="23" actId="1076"/>
          <ac:spMkLst>
            <pc:docMk/>
            <pc:sldMk cId="1213187707" sldId="300"/>
            <ac:spMk id="2" creationId="{D2BC3D5F-F46D-AE19-32B9-D170A84EF760}"/>
          </ac:spMkLst>
        </pc:spChg>
        <pc:spChg chg="mod">
          <ac:chgData name="EZZINE, Hind" userId="S::ezzineh@who.int::edcab00f-6318-46e5-a4a9-188b01ee222f" providerId="AD" clId="Web-{1E61286B-8E3B-46BC-B8F5-29E789FA506C}" dt="2022-05-26T17:50:11.060" v="6" actId="1076"/>
          <ac:spMkLst>
            <pc:docMk/>
            <pc:sldMk cId="1213187707" sldId="300"/>
            <ac:spMk id="3" creationId="{FE715C1D-0AFD-4B24-93D9-2F4112C6A19E}"/>
          </ac:spMkLst>
        </pc:spChg>
        <pc:spChg chg="mod">
          <ac:chgData name="EZZINE, Hind" userId="S::ezzineh@who.int::edcab00f-6318-46e5-a4a9-188b01ee222f" providerId="AD" clId="Web-{1E61286B-8E3B-46BC-B8F5-29E789FA506C}" dt="2022-05-26T17:52:20.924" v="39" actId="1076"/>
          <ac:spMkLst>
            <pc:docMk/>
            <pc:sldMk cId="1213187707" sldId="300"/>
            <ac:spMk id="7" creationId="{E3C25143-3118-47F4-BF5F-A061F0220837}"/>
          </ac:spMkLst>
        </pc:spChg>
        <pc:spChg chg="mod">
          <ac:chgData name="EZZINE, Hind" userId="S::ezzineh@who.int::edcab00f-6318-46e5-a4a9-188b01ee222f" providerId="AD" clId="Web-{1E61286B-8E3B-46BC-B8F5-29E789FA506C}" dt="2022-05-26T17:51:38.500" v="24" actId="1076"/>
          <ac:spMkLst>
            <pc:docMk/>
            <pc:sldMk cId="1213187707" sldId="300"/>
            <ac:spMk id="8" creationId="{FA59C03A-A1D2-4EEF-9BF0-A38DA1F2985E}"/>
          </ac:spMkLst>
        </pc:spChg>
      </pc:sldChg>
      <pc:sldMasterChg chg="add addSldLayout">
        <pc:chgData name="EZZINE, Hind" userId="S::ezzineh@who.int::edcab00f-6318-46e5-a4a9-188b01ee222f" providerId="AD" clId="Web-{1E61286B-8E3B-46BC-B8F5-29E789FA506C}" dt="2022-05-26T17:42:34.578" v="0"/>
        <pc:sldMasterMkLst>
          <pc:docMk/>
          <pc:sldMasterMk cId="1533177493" sldId="2147483962"/>
        </pc:sldMasterMkLst>
        <pc:sldLayoutChg chg="add">
          <pc:chgData name="EZZINE, Hind" userId="S::ezzineh@who.int::edcab00f-6318-46e5-a4a9-188b01ee222f" providerId="AD" clId="Web-{1E61286B-8E3B-46BC-B8F5-29E789FA506C}" dt="2022-05-26T17:42:34.578" v="0"/>
          <pc:sldLayoutMkLst>
            <pc:docMk/>
            <pc:sldMasterMk cId="1533177493" sldId="2147483962"/>
            <pc:sldLayoutMk cId="320231954" sldId="2147483960"/>
          </pc:sldLayoutMkLst>
        </pc:sldLayoutChg>
        <pc:sldLayoutChg chg="add">
          <pc:chgData name="EZZINE, Hind" userId="S::ezzineh@who.int::edcab00f-6318-46e5-a4a9-188b01ee222f" providerId="AD" clId="Web-{1E61286B-8E3B-46BC-B8F5-29E789FA506C}" dt="2022-05-26T17:42:34.578" v="0"/>
          <pc:sldLayoutMkLst>
            <pc:docMk/>
            <pc:sldMasterMk cId="1533177493" sldId="2147483962"/>
            <pc:sldLayoutMk cId="466926821" sldId="2147483961"/>
          </pc:sldLayoutMkLst>
        </pc:sldLayoutChg>
        <pc:sldLayoutChg chg="add">
          <pc:chgData name="EZZINE, Hind" userId="S::ezzineh@who.int::edcab00f-6318-46e5-a4a9-188b01ee222f" providerId="AD" clId="Web-{1E61286B-8E3B-46BC-B8F5-29E789FA506C}" dt="2022-05-26T17:42:34.578" v="0"/>
          <pc:sldLayoutMkLst>
            <pc:docMk/>
            <pc:sldMasterMk cId="1533177493" sldId="2147483962"/>
            <pc:sldLayoutMk cId="1828371406" sldId="2147483963"/>
          </pc:sldLayoutMkLst>
        </pc:sldLayoutChg>
        <pc:sldLayoutChg chg="add">
          <pc:chgData name="EZZINE, Hind" userId="S::ezzineh@who.int::edcab00f-6318-46e5-a4a9-188b01ee222f" providerId="AD" clId="Web-{1E61286B-8E3B-46BC-B8F5-29E789FA506C}" dt="2022-05-26T17:42:34.578" v="0"/>
          <pc:sldLayoutMkLst>
            <pc:docMk/>
            <pc:sldMasterMk cId="1533177493" sldId="2147483962"/>
            <pc:sldLayoutMk cId="978302285" sldId="2147483964"/>
          </pc:sldLayoutMkLst>
        </pc:sldLayoutChg>
        <pc:sldLayoutChg chg="add">
          <pc:chgData name="EZZINE, Hind" userId="S::ezzineh@who.int::edcab00f-6318-46e5-a4a9-188b01ee222f" providerId="AD" clId="Web-{1E61286B-8E3B-46BC-B8F5-29E789FA506C}" dt="2022-05-26T17:42:34.578" v="0"/>
          <pc:sldLayoutMkLst>
            <pc:docMk/>
            <pc:sldMasterMk cId="1533177493" sldId="2147483962"/>
            <pc:sldLayoutMk cId="2262953768" sldId="2147483965"/>
          </pc:sldLayoutMkLst>
        </pc:sldLayoutChg>
        <pc:sldLayoutChg chg="add">
          <pc:chgData name="EZZINE, Hind" userId="S::ezzineh@who.int::edcab00f-6318-46e5-a4a9-188b01ee222f" providerId="AD" clId="Web-{1E61286B-8E3B-46BC-B8F5-29E789FA506C}" dt="2022-05-26T17:42:34.578" v="0"/>
          <pc:sldLayoutMkLst>
            <pc:docMk/>
            <pc:sldMasterMk cId="1533177493" sldId="2147483962"/>
            <pc:sldLayoutMk cId="238172258" sldId="2147483966"/>
          </pc:sldLayoutMkLst>
        </pc:sldLayoutChg>
        <pc:sldLayoutChg chg="add">
          <pc:chgData name="EZZINE, Hind" userId="S::ezzineh@who.int::edcab00f-6318-46e5-a4a9-188b01ee222f" providerId="AD" clId="Web-{1E61286B-8E3B-46BC-B8F5-29E789FA506C}" dt="2022-05-26T17:42:34.578" v="0"/>
          <pc:sldLayoutMkLst>
            <pc:docMk/>
            <pc:sldMasterMk cId="1533177493" sldId="2147483962"/>
            <pc:sldLayoutMk cId="1249561604" sldId="2147483967"/>
          </pc:sldLayoutMkLst>
        </pc:sldLayoutChg>
        <pc:sldLayoutChg chg="add">
          <pc:chgData name="EZZINE, Hind" userId="S::ezzineh@who.int::edcab00f-6318-46e5-a4a9-188b01ee222f" providerId="AD" clId="Web-{1E61286B-8E3B-46BC-B8F5-29E789FA506C}" dt="2022-05-26T17:42:34.578" v="0"/>
          <pc:sldLayoutMkLst>
            <pc:docMk/>
            <pc:sldMasterMk cId="1533177493" sldId="2147483962"/>
            <pc:sldLayoutMk cId="3274238434" sldId="2147483968"/>
          </pc:sldLayoutMkLst>
        </pc:sldLayoutChg>
        <pc:sldLayoutChg chg="add">
          <pc:chgData name="EZZINE, Hind" userId="S::ezzineh@who.int::edcab00f-6318-46e5-a4a9-188b01ee222f" providerId="AD" clId="Web-{1E61286B-8E3B-46BC-B8F5-29E789FA506C}" dt="2022-05-26T17:42:34.578" v="0"/>
          <pc:sldLayoutMkLst>
            <pc:docMk/>
            <pc:sldMasterMk cId="1533177493" sldId="2147483962"/>
            <pc:sldLayoutMk cId="1709348663" sldId="2147483969"/>
          </pc:sldLayoutMkLst>
        </pc:sldLayoutChg>
        <pc:sldLayoutChg chg="add">
          <pc:chgData name="EZZINE, Hind" userId="S::ezzineh@who.int::edcab00f-6318-46e5-a4a9-188b01ee222f" providerId="AD" clId="Web-{1E61286B-8E3B-46BC-B8F5-29E789FA506C}" dt="2022-05-26T17:42:34.578" v="0"/>
          <pc:sldLayoutMkLst>
            <pc:docMk/>
            <pc:sldMasterMk cId="1533177493" sldId="2147483962"/>
            <pc:sldLayoutMk cId="1829951430" sldId="2147483970"/>
          </pc:sldLayoutMkLst>
        </pc:sldLayoutChg>
        <pc:sldLayoutChg chg="add">
          <pc:chgData name="EZZINE, Hind" userId="S::ezzineh@who.int::edcab00f-6318-46e5-a4a9-188b01ee222f" providerId="AD" clId="Web-{1E61286B-8E3B-46BC-B8F5-29E789FA506C}" dt="2022-05-26T17:42:34.578" v="0"/>
          <pc:sldLayoutMkLst>
            <pc:docMk/>
            <pc:sldMasterMk cId="1533177493" sldId="2147483962"/>
            <pc:sldLayoutMk cId="1688008712" sldId="2147483971"/>
          </pc:sldLayoutMkLst>
        </pc:sldLayoutChg>
      </pc:sldMasterChg>
    </pc:docChg>
  </pc:docChgLst>
  <pc:docChgLst>
    <pc:chgData clId="Web-{C7A37216-D2C9-4C78-8026-2EBECDD84698}"/>
    <pc:docChg chg="">
      <pc:chgData name="" userId="" providerId="" clId="Web-{C7A37216-D2C9-4C78-8026-2EBECDD84698}" dt="2022-05-29T15:18:40.879" v="0"/>
      <pc:docMkLst>
        <pc:docMk/>
      </pc:docMkLst>
      <pc:sldChg chg="modCm">
        <pc:chgData name="" userId="" providerId="" clId="Web-{C7A37216-D2C9-4C78-8026-2EBECDD84698}" dt="2022-05-29T15:18:40.879" v="0"/>
        <pc:sldMkLst>
          <pc:docMk/>
          <pc:sldMk cId="0" sldId="27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9F83C66-A3FD-F383-17AF-B31CDA07A505}"/>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rtl="0">
              <a:defRPr/>
            </a:pPr>
            <a:endParaRPr lang="en-US"/>
          </a:p>
        </p:txBody>
      </p:sp>
      <p:sp>
        <p:nvSpPr>
          <p:cNvPr id="3" name="Date Placeholder 2">
            <a:extLst>
              <a:ext uri="{FF2B5EF4-FFF2-40B4-BE49-F238E27FC236}">
                <a16:creationId xmlns:a16="http://schemas.microsoft.com/office/drawing/2014/main" id="{AB3B5ECB-7138-9473-9335-770C3F66069A}"/>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rtl="0">
              <a:defRPr/>
            </a:pPr>
            <a:fld id="{C6972761-D1CB-4E23-BDD0-C6E72B0364DA}" type="datetimeFigureOut">
              <a:rPr lang="en-US"/>
              <a:pPr rtl="0">
                <a:defRPr/>
              </a:pPr>
              <a:t>7/13/2023</a:t>
            </a:fld>
            <a:endParaRPr lang="en-US"/>
          </a:p>
        </p:txBody>
      </p:sp>
      <p:sp>
        <p:nvSpPr>
          <p:cNvPr id="4" name="Slide Image Placeholder 3">
            <a:extLst>
              <a:ext uri="{FF2B5EF4-FFF2-40B4-BE49-F238E27FC236}">
                <a16:creationId xmlns:a16="http://schemas.microsoft.com/office/drawing/2014/main" id="{F59D86B1-4A83-6E7E-B81A-78DC3864C366}"/>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rtl="0"/>
            <a:endParaRPr lang="en-US" noProof="0"/>
          </a:p>
        </p:txBody>
      </p:sp>
      <p:sp>
        <p:nvSpPr>
          <p:cNvPr id="5" name="Notes Placeholder 4">
            <a:extLst>
              <a:ext uri="{FF2B5EF4-FFF2-40B4-BE49-F238E27FC236}">
                <a16:creationId xmlns:a16="http://schemas.microsoft.com/office/drawing/2014/main" id="{0C28E363-4DEE-129F-132C-DCC131890DA0}"/>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rtl="0"/>
            <a:r>
              <a:rPr lang="fr" noProof="0"/>
              <a:t>Click to edit Master text styles</a:t>
            </a:r>
          </a:p>
          <a:p>
            <a:pPr lvl="1" rtl="0"/>
            <a:r>
              <a:rPr lang="fr" noProof="0"/>
              <a:t>Second level</a:t>
            </a:r>
          </a:p>
          <a:p>
            <a:pPr lvl="2" rtl="0"/>
            <a:r>
              <a:rPr lang="fr" noProof="0"/>
              <a:t>Third level</a:t>
            </a:r>
          </a:p>
          <a:p>
            <a:pPr lvl="3" rtl="0"/>
            <a:r>
              <a:rPr lang="fr" noProof="0"/>
              <a:t>Fourth level</a:t>
            </a:r>
          </a:p>
          <a:p>
            <a:pPr lvl="4" rtl="0"/>
            <a:r>
              <a:rPr lang="fr" noProof="0"/>
              <a:t>Fifth level</a:t>
            </a:r>
          </a:p>
        </p:txBody>
      </p:sp>
      <p:sp>
        <p:nvSpPr>
          <p:cNvPr id="6" name="Footer Placeholder 5">
            <a:extLst>
              <a:ext uri="{FF2B5EF4-FFF2-40B4-BE49-F238E27FC236}">
                <a16:creationId xmlns:a16="http://schemas.microsoft.com/office/drawing/2014/main" id="{456774D9-2D05-B20D-5620-5C14674A717D}"/>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rtl="0">
              <a:defRPr/>
            </a:pPr>
            <a:endParaRPr lang="en-US"/>
          </a:p>
        </p:txBody>
      </p:sp>
      <p:sp>
        <p:nvSpPr>
          <p:cNvPr id="7" name="Slide Number Placeholder 6">
            <a:extLst>
              <a:ext uri="{FF2B5EF4-FFF2-40B4-BE49-F238E27FC236}">
                <a16:creationId xmlns:a16="http://schemas.microsoft.com/office/drawing/2014/main" id="{E176A2E0-73CE-6757-324F-C15D0001B96A}"/>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rtlCol="0" anchor="b" anchorCtr="0" compatLnSpc="1">
            <a:prstTxWarp prst="textNoShape">
              <a:avLst/>
            </a:prstTxWarp>
          </a:bodyPr>
          <a:lstStyle>
            <a:lvl1pPr algn="r" eaLnBrk="1" hangingPunct="1">
              <a:defRPr sz="1200">
                <a:latin typeface="Calibri" panose="020F0502020204030204" pitchFamily="34" charset="0"/>
              </a:defRPr>
            </a:lvl1pPr>
          </a:lstStyle>
          <a:p>
            <a:pPr rtl="0"/>
            <a:fld id="{1781C9CE-52DA-47B7-B08E-89C9731528E9}" type="slidenum">
              <a:rPr lang="en-US" altLang="en-US"/>
              <a:pPr rtl="0"/>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a:spLocks noGrp="1" noRot="1" noChangeAspect="1"/>
          </p:cNvSpPr>
          <p:nvPr>
            <p:ph type="sldImg"/>
          </p:nvPr>
        </p:nvSpPr>
        <p:spPr>
          <a:xfrm>
            <a:off x="1143000" y="685800"/>
            <a:ext cx="4572000" cy="3429000"/>
          </a:xfrm>
          <a:prstGeom prst="rect">
            <a:avLst/>
          </a:prstGeom>
        </p:spPr>
        <p:txBody>
          <a:bodyPr/>
          <a:lstStyle/>
          <a:p>
            <a:endParaRPr/>
          </a:p>
        </p:txBody>
      </p:sp>
      <p:sp>
        <p:nvSpPr>
          <p:cNvPr id="252" name="Shape 252"/>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1810732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Shape 257"/>
          <p:cNvSpPr>
            <a:spLocks noGrp="1" noRot="1" noChangeAspect="1"/>
          </p:cNvSpPr>
          <p:nvPr>
            <p:ph type="sldImg"/>
          </p:nvPr>
        </p:nvSpPr>
        <p:spPr>
          <a:xfrm>
            <a:off x="1143000" y="685800"/>
            <a:ext cx="4572000" cy="3429000"/>
          </a:xfrm>
          <a:prstGeom prst="rect">
            <a:avLst/>
          </a:prstGeom>
        </p:spPr>
        <p:txBody>
          <a:bodyPr/>
          <a:lstStyle/>
          <a:p>
            <a:endParaRPr/>
          </a:p>
        </p:txBody>
      </p:sp>
      <p:sp>
        <p:nvSpPr>
          <p:cNvPr id="258" name="Shape 258"/>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35666393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Master" Target="../slideMasters/slideMaster8.xml"/><Relationship Id="rId5" Type="http://schemas.openxmlformats.org/officeDocument/2006/relationships/image" Target="../media/image11.jpeg"/><Relationship Id="rId4" Type="http://schemas.openxmlformats.org/officeDocument/2006/relationships/image" Target="../media/image18.png"/></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Master" Target="../slideMasters/slideMaster8.xml"/><Relationship Id="rId5" Type="http://schemas.openxmlformats.org/officeDocument/2006/relationships/image" Target="../media/image18.png"/><Relationship Id="rId4" Type="http://schemas.openxmlformats.org/officeDocument/2006/relationships/image" Target="../media/image19.jpeg"/></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7.png"/><Relationship Id="rId1" Type="http://schemas.openxmlformats.org/officeDocument/2006/relationships/slideMaster" Target="../slideMasters/slideMaster8.xml"/><Relationship Id="rId5" Type="http://schemas.openxmlformats.org/officeDocument/2006/relationships/image" Target="../media/image12.png"/><Relationship Id="rId4" Type="http://schemas.openxmlformats.org/officeDocument/2006/relationships/image" Target="../media/image19.jpeg"/></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7.png"/><Relationship Id="rId1" Type="http://schemas.openxmlformats.org/officeDocument/2006/relationships/slideMaster" Target="../slideMasters/slideMaster8.xml"/><Relationship Id="rId5" Type="http://schemas.openxmlformats.org/officeDocument/2006/relationships/image" Target="../media/image11.jpeg"/><Relationship Id="rId4" Type="http://schemas.openxmlformats.org/officeDocument/2006/relationships/image" Target="../media/image12.png"/></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Master" Target="../slideMasters/slideMaster8.xml"/><Relationship Id="rId4" Type="http://schemas.openxmlformats.org/officeDocument/2006/relationships/image" Target="../media/image11.jpeg"/></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Master" Target="../slideMasters/slideMaster8.xml"/><Relationship Id="rId4" Type="http://schemas.openxmlformats.org/officeDocument/2006/relationships/image" Target="../media/image11.jpeg"/></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6.png"/><Relationship Id="rId1" Type="http://schemas.openxmlformats.org/officeDocument/2006/relationships/slideMaster" Target="../slideMasters/slideMaster8.xml"/><Relationship Id="rId4" Type="http://schemas.openxmlformats.org/officeDocument/2006/relationships/image" Target="../media/image12.png"/></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6.png"/><Relationship Id="rId1" Type="http://schemas.openxmlformats.org/officeDocument/2006/relationships/slideMaster" Target="../slideMasters/slideMaster8.xml"/><Relationship Id="rId4" Type="http://schemas.openxmlformats.org/officeDocument/2006/relationships/image" Target="../media/image12.png"/></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6.png"/><Relationship Id="rId1" Type="http://schemas.openxmlformats.org/officeDocument/2006/relationships/slideMaster" Target="../slideMasters/slideMaster8.xml"/><Relationship Id="rId4" Type="http://schemas.openxmlformats.org/officeDocument/2006/relationships/image" Target="../media/image12.png"/></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9.xml"/><Relationship Id="rId4" Type="http://schemas.openxmlformats.org/officeDocument/2006/relationships/image" Target="../media/image8.png"/></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9.xml"/><Relationship Id="rId4" Type="http://schemas.openxmlformats.org/officeDocument/2006/relationships/image" Target="../media/image8.png"/></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9.xml"/><Relationship Id="rId4" Type="http://schemas.openxmlformats.org/officeDocument/2006/relationships/image" Target="../media/image8.png"/></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9.xml"/><Relationship Id="rId4" Type="http://schemas.openxmlformats.org/officeDocument/2006/relationships/image" Target="../media/image8.png"/></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9.xml"/><Relationship Id="rId4" Type="http://schemas.openxmlformats.org/officeDocument/2006/relationships/image" Target="../media/image8.png"/></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9.xml"/><Relationship Id="rId4" Type="http://schemas.openxmlformats.org/officeDocument/2006/relationships/image" Target="../media/image8.png"/></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9.xml"/><Relationship Id="rId4" Type="http://schemas.openxmlformats.org/officeDocument/2006/relationships/image" Target="../media/image8.png"/></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9.xml"/><Relationship Id="rId4" Type="http://schemas.openxmlformats.org/officeDocument/2006/relationships/image" Target="../media/image8.png"/></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9.xml"/><Relationship Id="rId5" Type="http://schemas.openxmlformats.org/officeDocument/2006/relationships/image" Target="../media/image21.png"/><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Master" Target="../slideMasters/slideMaster9.xml"/><Relationship Id="rId4" Type="http://schemas.openxmlformats.org/officeDocument/2006/relationships/image" Target="../media/image8.png"/></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Master" Target="../slideMasters/slideMaster9.xml"/><Relationship Id="rId4" Type="http://schemas.openxmlformats.org/officeDocument/2006/relationships/image" Target="../media/image8.png"/></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Master" Target="../slideMasters/slideMaster9.xml"/><Relationship Id="rId4" Type="http://schemas.openxmlformats.org/officeDocument/2006/relationships/image" Target="../media/image8.png"/></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Master" Target="../slideMasters/slideMaster9.xml"/><Relationship Id="rId4" Type="http://schemas.openxmlformats.org/officeDocument/2006/relationships/image" Target="../media/image8.png"/></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Master" Target="../slideMasters/slideMaster9.xml"/><Relationship Id="rId4"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7.xml"/><Relationship Id="rId5" Type="http://schemas.openxmlformats.org/officeDocument/2006/relationships/image" Target="../media/image12.png"/><Relationship Id="rId4" Type="http://schemas.openxmlformats.org/officeDocument/2006/relationships/image" Target="../media/image11.jpe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6.png"/><Relationship Id="rId1" Type="http://schemas.openxmlformats.org/officeDocument/2006/relationships/slideMaster" Target="../slideMasters/slideMaster7.xml"/><Relationship Id="rId4" Type="http://schemas.openxmlformats.org/officeDocument/2006/relationships/image" Target="../media/image12.png"/></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7.xml"/><Relationship Id="rId4" Type="http://schemas.openxmlformats.org/officeDocument/2006/relationships/image" Target="../media/image8.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7.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7.xml"/><Relationship Id="rId4" Type="http://schemas.openxmlformats.org/officeDocument/2006/relationships/image" Target="../media/image8.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png"/><Relationship Id="rId1" Type="http://schemas.openxmlformats.org/officeDocument/2006/relationships/slideMaster" Target="../slideMasters/slideMaster7.xml"/><Relationship Id="rId4" Type="http://schemas.openxmlformats.org/officeDocument/2006/relationships/image" Target="../media/image14.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7.xml"/><Relationship Id="rId4" Type="http://schemas.openxmlformats.org/officeDocument/2006/relationships/image" Target="../media/image8.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hyperlink" Target="mailto:ihrhrt@who.int" TargetMode="External"/><Relationship Id="rId2" Type="http://schemas.openxmlformats.org/officeDocument/2006/relationships/image" Target="../media/image15.png"/><Relationship Id="rId1" Type="http://schemas.openxmlformats.org/officeDocument/2006/relationships/slideMaster" Target="../slideMasters/slideMaster7.xml"/><Relationship Id="rId6" Type="http://schemas.openxmlformats.org/officeDocument/2006/relationships/hyperlink" Target="https://extranet.who.int/hslp" TargetMode="External"/><Relationship Id="rId5" Type="http://schemas.openxmlformats.org/officeDocument/2006/relationships/hyperlink" Target="https://extranet.who.int/hslp/?q=content/terms-use" TargetMode="External"/><Relationship Id="rId4" Type="http://schemas.openxmlformats.org/officeDocument/2006/relationships/image" Target="../media/image8.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Master" Target="../slideMasters/slideMaster7.xml"/><Relationship Id="rId4" Type="http://schemas.openxmlformats.org/officeDocument/2006/relationships/image" Target="../media/image8.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Master" Target="../slideMasters/slideMaster7.xml"/><Relationship Id="rId4" Type="http://schemas.openxmlformats.org/officeDocument/2006/relationships/image" Target="../media/image8.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6.png"/><Relationship Id="rId1" Type="http://schemas.openxmlformats.org/officeDocument/2006/relationships/slideMaster" Target="../slideMasters/slideMaster7.xml"/><Relationship Id="rId4" Type="http://schemas.openxmlformats.org/officeDocument/2006/relationships/image" Target="../media/image12.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Master" Target="../slideMasters/slideMaster7.xml"/><Relationship Id="rId4" Type="http://schemas.openxmlformats.org/officeDocument/2006/relationships/image" Target="../media/image11.jpe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7.png"/><Relationship Id="rId1" Type="http://schemas.openxmlformats.org/officeDocument/2006/relationships/slideMaster" Target="../slideMasters/slideMaster7.xml"/><Relationship Id="rId4" Type="http://schemas.openxmlformats.org/officeDocument/2006/relationships/image" Target="../media/image11.jpe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Master" Target="../slideMasters/slideMaster7.xml"/><Relationship Id="rId5" Type="http://schemas.openxmlformats.org/officeDocument/2006/relationships/image" Target="../media/image11.jpeg"/><Relationship Id="rId4" Type="http://schemas.openxmlformats.org/officeDocument/2006/relationships/image" Target="../media/image18.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8.xml"/><Relationship Id="rId5" Type="http://schemas.openxmlformats.org/officeDocument/2006/relationships/image" Target="../media/image11.jpeg"/><Relationship Id="rId4" Type="http://schemas.openxmlformats.org/officeDocument/2006/relationships/image" Target="../media/image12.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0.png"/><Relationship Id="rId1" Type="http://schemas.openxmlformats.org/officeDocument/2006/relationships/slideMaster" Target="../slideMasters/slideMaster8.xml"/><Relationship Id="rId4" Type="http://schemas.openxmlformats.org/officeDocument/2006/relationships/image" Target="../media/image11.jpe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0.png"/><Relationship Id="rId1" Type="http://schemas.openxmlformats.org/officeDocument/2006/relationships/slideMaster" Target="../slideMasters/slideMaster8.xml"/><Relationship Id="rId4" Type="http://schemas.openxmlformats.org/officeDocument/2006/relationships/image" Target="../media/image19.jpe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0.png"/><Relationship Id="rId1" Type="http://schemas.openxmlformats.org/officeDocument/2006/relationships/slideMaster" Target="../slideMasters/slideMaster8.xml"/><Relationship Id="rId4" Type="http://schemas.openxmlformats.org/officeDocument/2006/relationships/image" Target="../media/image11.jpeg"/></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0.png"/><Relationship Id="rId1" Type="http://schemas.openxmlformats.org/officeDocument/2006/relationships/slideMaster" Target="../slideMasters/slideMaster8.xml"/><Relationship Id="rId4" Type="http://schemas.openxmlformats.org/officeDocument/2006/relationships/image" Target="../media/image11.jpeg"/></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0.png"/><Relationship Id="rId1" Type="http://schemas.openxmlformats.org/officeDocument/2006/relationships/slideMaster" Target="../slideMasters/slideMaster8.xml"/><Relationship Id="rId4" Type="http://schemas.openxmlformats.org/officeDocument/2006/relationships/image" Target="../media/image11.jpe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0.png"/><Relationship Id="rId1" Type="http://schemas.openxmlformats.org/officeDocument/2006/relationships/slideMaster" Target="../slideMasters/slideMaster8.xml"/><Relationship Id="rId4" Type="http://schemas.openxmlformats.org/officeDocument/2006/relationships/image" Target="../media/image11.jpe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0.png"/><Relationship Id="rId1" Type="http://schemas.openxmlformats.org/officeDocument/2006/relationships/slideMaster" Target="../slideMasters/slideMaster8.xml"/><Relationship Id="rId4" Type="http://schemas.openxmlformats.org/officeDocument/2006/relationships/image" Target="../media/image11.jpeg"/></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0.png"/><Relationship Id="rId1" Type="http://schemas.openxmlformats.org/officeDocument/2006/relationships/slideMaster" Target="../slideMasters/slideMaster8.xml"/><Relationship Id="rId4" Type="http://schemas.openxmlformats.org/officeDocument/2006/relationships/image" Target="../media/image11.jpeg"/></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a:extLst>
              <a:ext uri="{FF2B5EF4-FFF2-40B4-BE49-F238E27FC236}">
                <a16:creationId xmlns:a16="http://schemas.microsoft.com/office/drawing/2014/main" id="{E306D745-5146-0062-4408-359F0B26CEDF}"/>
              </a:ext>
            </a:extLst>
          </p:cNvPr>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0">
              <a:defRPr/>
            </a:pPr>
            <a:endParaRPr lang="fr-FR" altLang="fr-FR" sz="1400">
              <a:solidFill>
                <a:srgbClr val="FFFFFF"/>
              </a:solidFill>
              <a:sym typeface="Calibri" pitchFamily="34" charset="0"/>
            </a:endParaRPr>
          </a:p>
        </p:txBody>
      </p:sp>
      <p:grpSp>
        <p:nvGrpSpPr>
          <p:cNvPr id="5" name="Group 147">
            <a:extLst>
              <a:ext uri="{FF2B5EF4-FFF2-40B4-BE49-F238E27FC236}">
                <a16:creationId xmlns:a16="http://schemas.microsoft.com/office/drawing/2014/main" id="{5B4A6605-C8E7-DA25-A7B3-0AB3E82FAEDC}"/>
              </a:ext>
            </a:extLst>
          </p:cNvPr>
          <p:cNvGrpSpPr>
            <a:grpSpLocks noChangeAspect="1"/>
          </p:cNvGrpSpPr>
          <p:nvPr userDrawn="1"/>
        </p:nvGrpSpPr>
        <p:grpSpPr bwMode="auto">
          <a:xfrm>
            <a:off x="133350" y="6173788"/>
            <a:ext cx="1619250" cy="608012"/>
            <a:chOff x="0" y="0"/>
            <a:chExt cx="2838178" cy="923698"/>
          </a:xfrm>
        </p:grpSpPr>
        <p:sp>
          <p:nvSpPr>
            <p:cNvPr id="6" name="Shape 145">
              <a:extLst>
                <a:ext uri="{FF2B5EF4-FFF2-40B4-BE49-F238E27FC236}">
                  <a16:creationId xmlns:a16="http://schemas.microsoft.com/office/drawing/2014/main" id="{C2B1A7EF-BE81-3572-6638-A876B670A5EF}"/>
                </a:ext>
              </a:extLst>
            </p:cNvPr>
            <p:cNvSpPr>
              <a:spLocks noChangeArrowheads="1"/>
            </p:cNvSpPr>
            <p:nvPr/>
          </p:nvSpPr>
          <p:spPr bwMode="auto">
            <a:xfrm>
              <a:off x="0" y="0"/>
              <a:ext cx="2838178" cy="923698"/>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rtl="0">
                <a:defRPr/>
              </a:pPr>
              <a:endParaRPr lang="fr-FR" altLang="fr-FR">
                <a:sym typeface="Calibri" pitchFamily="34" charset="0"/>
              </a:endParaRPr>
            </a:p>
          </p:txBody>
        </p:sp>
        <p:pic>
          <p:nvPicPr>
            <p:cNvPr id="7" name="image1.png">
              <a:extLst>
                <a:ext uri="{FF2B5EF4-FFF2-40B4-BE49-F238E27FC236}">
                  <a16:creationId xmlns:a16="http://schemas.microsoft.com/office/drawing/2014/main" id="{A3ABA9E9-2AC3-5820-11A3-9CE2507FD2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rtlCol="0"/>
          <a:lstStyle/>
          <a:p>
            <a:pPr rtl="0"/>
            <a:r>
              <a:rPr lang="fr"/>
              <a:t>Click to edit Master title style</a:t>
            </a:r>
          </a:p>
        </p:txBody>
      </p:sp>
      <p:sp>
        <p:nvSpPr>
          <p:cNvPr id="3" name="Subtitle 2"/>
          <p:cNvSpPr>
            <a:spLocks noGrp="1"/>
          </p:cNvSpPr>
          <p:nvPr>
            <p:ph type="subTitle" idx="1"/>
          </p:nvPr>
        </p:nvSpPr>
        <p:spPr>
          <a:xfrm>
            <a:off x="2209800" y="6176850"/>
            <a:ext cx="4267200" cy="304800"/>
          </a:xfrm>
        </p:spPr>
        <p:txBody>
          <a:bodyPr rtlCol="0"/>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rtl="0"/>
            <a:r>
              <a:rPr lang="fr"/>
              <a:t>Rapid Response Teams Training</a:t>
            </a:r>
          </a:p>
        </p:txBody>
      </p:sp>
      <p:sp>
        <p:nvSpPr>
          <p:cNvPr id="8" name="Slide Number Placeholder 5">
            <a:extLst>
              <a:ext uri="{FF2B5EF4-FFF2-40B4-BE49-F238E27FC236}">
                <a16:creationId xmlns:a16="http://schemas.microsoft.com/office/drawing/2014/main" id="{E3220B70-1A62-63FF-C8CD-EC3421F07127}"/>
              </a:ext>
            </a:extLst>
          </p:cNvPr>
          <p:cNvSpPr>
            <a:spLocks noGrp="1"/>
          </p:cNvSpPr>
          <p:nvPr>
            <p:ph type="sldNum" sz="quarter" idx="10"/>
          </p:nvPr>
        </p:nvSpPr>
        <p:spPr/>
        <p:txBody>
          <a:bodyPr rtlCol="0"/>
          <a:lstStyle>
            <a:lvl1pPr>
              <a:defRPr/>
            </a:lvl1pPr>
          </a:lstStyle>
          <a:p>
            <a:pPr rtl="0"/>
            <a:fld id="{E8D5AAB1-E54F-4891-B5F5-702F4628D64A}" type="slidenum">
              <a:rPr lang="en-US" altLang="fr-FR"/>
              <a:pPr rtl="0"/>
              <a:t>‹#›</a:t>
            </a:fld>
            <a:endParaRPr lang="en-US" altLang="fr-FR"/>
          </a:p>
        </p:txBody>
      </p:sp>
    </p:spTree>
    <p:extLst>
      <p:ext uri="{BB962C8B-B14F-4D97-AF65-F5344CB8AC3E}">
        <p14:creationId xmlns:p14="http://schemas.microsoft.com/office/powerpoint/2010/main" val="3996504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20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rtl="0"/>
            <a:r>
              <a:rPr lang="fr" noProof="0"/>
              <a:t>Click icon to add picture</a:t>
            </a:r>
          </a:p>
        </p:txBody>
      </p:sp>
      <p:sp>
        <p:nvSpPr>
          <p:cNvPr id="4" name="Text Placeholder 3"/>
          <p:cNvSpPr>
            <a:spLocks noGrp="1"/>
          </p:cNvSpPr>
          <p:nvPr>
            <p:ph type="body" sz="half" idx="2"/>
          </p:nvPr>
        </p:nvSpPr>
        <p:spPr>
          <a:xfrm>
            <a:off x="1792288" y="5367338"/>
            <a:ext cx="5486400" cy="804862"/>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Footer Placeholder 4">
            <a:extLst>
              <a:ext uri="{FF2B5EF4-FFF2-40B4-BE49-F238E27FC236}">
                <a16:creationId xmlns:a16="http://schemas.microsoft.com/office/drawing/2014/main" id="{200880F4-B56C-E04C-0120-D924B31016AA}"/>
              </a:ext>
            </a:extLst>
          </p:cNvPr>
          <p:cNvSpPr>
            <a:spLocks noGrp="1"/>
          </p:cNvSpPr>
          <p:nvPr>
            <p:ph type="ftr" sz="quarter" idx="10"/>
          </p:nvPr>
        </p:nvSpPr>
        <p:spPr/>
        <p:txBody>
          <a:bodyPr rtlCol="0"/>
          <a:lstStyle>
            <a:lvl1pPr>
              <a:defRPr/>
            </a:lvl1pPr>
          </a:lstStyle>
          <a:p>
            <a:pPr rtl="0">
              <a:defRPr/>
            </a:pPr>
            <a:endParaRPr lang="en-US"/>
          </a:p>
        </p:txBody>
      </p:sp>
      <p:sp>
        <p:nvSpPr>
          <p:cNvPr id="6" name="Slide Number Placeholder 5">
            <a:extLst>
              <a:ext uri="{FF2B5EF4-FFF2-40B4-BE49-F238E27FC236}">
                <a16:creationId xmlns:a16="http://schemas.microsoft.com/office/drawing/2014/main" id="{2DECEC82-A1C6-A032-647C-D623328F5B30}"/>
              </a:ext>
            </a:extLst>
          </p:cNvPr>
          <p:cNvSpPr>
            <a:spLocks noGrp="1"/>
          </p:cNvSpPr>
          <p:nvPr>
            <p:ph type="sldNum" sz="quarter" idx="11"/>
          </p:nvPr>
        </p:nvSpPr>
        <p:spPr/>
        <p:txBody>
          <a:bodyPr rtlCol="0"/>
          <a:lstStyle>
            <a:lvl1pPr>
              <a:defRPr/>
            </a:lvl1pPr>
          </a:lstStyle>
          <a:p>
            <a:pPr rtl="0"/>
            <a:fld id="{EBB0F6DD-96C7-4BE2-9096-D2E0C4E08A6E}" type="slidenum">
              <a:rPr lang="en-US" altLang="fr-FR"/>
              <a:pPr rtl="0"/>
              <a:t>‹#›</a:t>
            </a:fld>
            <a:endParaRPr lang="en-US" altLang="fr-FR"/>
          </a:p>
        </p:txBody>
      </p:sp>
    </p:spTree>
    <p:extLst>
      <p:ext uri="{BB962C8B-B14F-4D97-AF65-F5344CB8AC3E}">
        <p14:creationId xmlns:p14="http://schemas.microsoft.com/office/powerpoint/2010/main" val="1550441845"/>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8" name="Picture 2" descr="Picture 2"/>
          <p:cNvPicPr>
            <a:picLocks noChangeAspect="1"/>
          </p:cNvPicPr>
          <p:nvPr/>
        </p:nvPicPr>
        <p:blipFill>
          <a:blip r:embed="rId2"/>
          <a:stretch>
            <a:fillRect/>
          </a:stretch>
        </p:blipFill>
        <p:spPr>
          <a:xfrm>
            <a:off x="8392481" y="118169"/>
            <a:ext cx="650036" cy="895041"/>
          </a:xfrm>
          <a:prstGeom prst="rect">
            <a:avLst/>
          </a:prstGeom>
          <a:ln w="12700">
            <a:miter lim="400000"/>
          </a:ln>
        </p:spPr>
      </p:pic>
      <p:pic>
        <p:nvPicPr>
          <p:cNvPr id="160" name="Picture 4" descr="Picture 4"/>
          <p:cNvPicPr>
            <a:picLocks noChangeAspect="1"/>
          </p:cNvPicPr>
          <p:nvPr/>
        </p:nvPicPr>
        <p:blipFill>
          <a:blip r:embed="rId2"/>
          <a:stretch>
            <a:fillRect/>
          </a:stretch>
        </p:blipFill>
        <p:spPr>
          <a:xfrm>
            <a:off x="8392479" y="118169"/>
            <a:ext cx="650036" cy="895041"/>
          </a:xfrm>
          <a:prstGeom prst="rect">
            <a:avLst/>
          </a:prstGeom>
          <a:ln w="12700">
            <a:miter lim="400000"/>
          </a:ln>
        </p:spPr>
      </p:pic>
      <p:sp>
        <p:nvSpPr>
          <p:cNvPr id="162" name="Google Shape;308;p8"/>
          <p:cNvSpPr/>
          <p:nvPr/>
        </p:nvSpPr>
        <p:spPr>
          <a:xfrm>
            <a:off x="0" y="3"/>
            <a:ext cx="9144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63" name="Picture 3" descr="Picture 3"/>
          <p:cNvPicPr>
            <a:picLocks noChangeAspect="1"/>
          </p:cNvPicPr>
          <p:nvPr/>
        </p:nvPicPr>
        <p:blipFill>
          <a:blip r:embed="rId3"/>
          <a:stretch>
            <a:fillRect/>
          </a:stretch>
        </p:blipFill>
        <p:spPr>
          <a:xfrm>
            <a:off x="-7218" y="-76485"/>
            <a:ext cx="9167536" cy="5582136"/>
          </a:xfrm>
          <a:prstGeom prst="rect">
            <a:avLst/>
          </a:prstGeom>
          <a:ln w="12700">
            <a:miter lim="400000"/>
          </a:ln>
        </p:spPr>
      </p:pic>
      <p:sp>
        <p:nvSpPr>
          <p:cNvPr id="164" name="Rounded Rectangle 4"/>
          <p:cNvSpPr/>
          <p:nvPr/>
        </p:nvSpPr>
        <p:spPr>
          <a:xfrm flipV="1">
            <a:off x="3627332" y="3256181"/>
            <a:ext cx="1886382" cy="111824"/>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66" name="Body Level One…"/>
          <p:cNvSpPr txBox="1">
            <a:spLocks noGrp="1"/>
          </p:cNvSpPr>
          <p:nvPr>
            <p:ph type="body" sz="half" idx="1" hasCustomPrompt="1"/>
          </p:nvPr>
        </p:nvSpPr>
        <p:spPr>
          <a:xfrm>
            <a:off x="440404" y="1971020"/>
            <a:ext cx="8510588" cy="1870076"/>
          </a:xfrm>
          <a:prstGeom prst="rect">
            <a:avLst/>
          </a:prstGeom>
        </p:spPr>
        <p:txBody>
          <a:bodyPr anchor="ctr"/>
          <a:lstStyle>
            <a:lvl1pPr algn="ctr">
              <a:spcBef>
                <a:spcPts val="0"/>
              </a:spcBef>
              <a:defRPr sz="2400">
                <a:solidFill>
                  <a:srgbClr val="FFFFFF"/>
                </a:solidFill>
                <a:latin typeface="Source Sans Pro Bold"/>
                <a:ea typeface="Source Sans Pro Bold"/>
                <a:cs typeface="Source Sans Pro Bold"/>
                <a:sym typeface="Source Sans Pro Bold"/>
              </a:defRPr>
            </a:lvl1pPr>
            <a:lvl2pPr marL="180825" indent="-72330" algn="ctr">
              <a:spcBef>
                <a:spcPts val="0"/>
              </a:spcBef>
              <a:defRPr sz="2400">
                <a:solidFill>
                  <a:srgbClr val="FFFFFF"/>
                </a:solidFill>
                <a:latin typeface="Source Sans Pro Bold"/>
                <a:ea typeface="Source Sans Pro Bold"/>
                <a:cs typeface="Source Sans Pro Bold"/>
                <a:sym typeface="Source Sans Pro Bold"/>
              </a:defRPr>
            </a:lvl2pPr>
            <a:lvl3pPr marL="289320" indent="-72330" algn="ctr">
              <a:spcBef>
                <a:spcPts val="0"/>
              </a:spcBef>
              <a:defRPr sz="2400">
                <a:solidFill>
                  <a:srgbClr val="FFFFFF"/>
                </a:solidFill>
                <a:latin typeface="Source Sans Pro Bold"/>
                <a:ea typeface="Source Sans Pro Bold"/>
                <a:cs typeface="Source Sans Pro Bold"/>
                <a:sym typeface="Source Sans Pro Bold"/>
              </a:defRPr>
            </a:lvl3pPr>
            <a:lvl4pPr marL="397814" indent="-72329" algn="ctr">
              <a:spcBef>
                <a:spcPts val="0"/>
              </a:spcBef>
              <a:defRPr sz="2400">
                <a:solidFill>
                  <a:srgbClr val="FFFFFF"/>
                </a:solidFill>
                <a:latin typeface="Source Sans Pro Bold"/>
                <a:ea typeface="Source Sans Pro Bold"/>
                <a:cs typeface="Source Sans Pro Bold"/>
                <a:sym typeface="Source Sans Pro Bold"/>
              </a:defRPr>
            </a:lvl4pPr>
            <a:lvl5pPr marL="506309" indent="-72329" algn="ctr">
              <a:spcBef>
                <a:spcPts val="0"/>
              </a:spcBef>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pic>
        <p:nvPicPr>
          <p:cNvPr id="19" name="Imag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232526" y="68011"/>
            <a:ext cx="799306" cy="716619"/>
          </a:xfrm>
          <a:prstGeom prst="rect">
            <a:avLst/>
          </a:prstGeom>
        </p:spPr>
      </p:pic>
      <p:sp>
        <p:nvSpPr>
          <p:cNvPr id="18"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20" name="Image 1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1"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75" name="Picture 2" descr="Picture 2"/>
          <p:cNvPicPr>
            <a:picLocks noChangeAspect="1"/>
          </p:cNvPicPr>
          <p:nvPr/>
        </p:nvPicPr>
        <p:blipFill>
          <a:blip r:embed="rId2"/>
          <a:stretch>
            <a:fillRect/>
          </a:stretch>
        </p:blipFill>
        <p:spPr>
          <a:xfrm>
            <a:off x="8392481" y="118169"/>
            <a:ext cx="650036" cy="895041"/>
          </a:xfrm>
          <a:prstGeom prst="rect">
            <a:avLst/>
          </a:prstGeom>
          <a:ln w="12700">
            <a:miter lim="400000"/>
          </a:ln>
        </p:spPr>
      </p:pic>
      <p:pic>
        <p:nvPicPr>
          <p:cNvPr id="177" name="Picture 4" descr="Picture 4"/>
          <p:cNvPicPr>
            <a:picLocks noChangeAspect="1"/>
          </p:cNvPicPr>
          <p:nvPr/>
        </p:nvPicPr>
        <p:blipFill>
          <a:blip r:embed="rId2"/>
          <a:stretch>
            <a:fillRect/>
          </a:stretch>
        </p:blipFill>
        <p:spPr>
          <a:xfrm>
            <a:off x="8392479" y="118169"/>
            <a:ext cx="650036" cy="895041"/>
          </a:xfrm>
          <a:prstGeom prst="rect">
            <a:avLst/>
          </a:prstGeom>
          <a:ln w="12700">
            <a:miter lim="400000"/>
          </a:ln>
        </p:spPr>
      </p:pic>
      <p:sp>
        <p:nvSpPr>
          <p:cNvPr id="179" name="Google Shape;308;p8"/>
          <p:cNvSpPr/>
          <p:nvPr/>
        </p:nvSpPr>
        <p:spPr>
          <a:xfrm>
            <a:off x="0" y="3"/>
            <a:ext cx="9144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80" name="Picture 5" descr="Picture 5"/>
          <p:cNvPicPr>
            <a:picLocks noChangeAspect="1"/>
          </p:cNvPicPr>
          <p:nvPr/>
        </p:nvPicPr>
        <p:blipFill>
          <a:blip r:embed="rId3"/>
          <a:stretch>
            <a:fillRect/>
          </a:stretch>
        </p:blipFill>
        <p:spPr>
          <a:xfrm>
            <a:off x="-7218" y="-76485"/>
            <a:ext cx="9167536" cy="5582136"/>
          </a:xfrm>
          <a:prstGeom prst="rect">
            <a:avLst/>
          </a:prstGeom>
          <a:ln w="12700">
            <a:miter lim="400000"/>
          </a:ln>
        </p:spPr>
      </p:pic>
      <p:sp>
        <p:nvSpPr>
          <p:cNvPr id="12" name="Slide Number">
            <a:extLst>
              <a:ext uri="{FF2B5EF4-FFF2-40B4-BE49-F238E27FC236}">
                <a16:creationId xmlns:a16="http://schemas.microsoft.com/office/drawing/2014/main" id="{24B4FBA5-51AB-49CE-5D3D-84C256884609}"/>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13" name="TextBox 7">
            <a:extLst>
              <a:ext uri="{FF2B5EF4-FFF2-40B4-BE49-F238E27FC236}">
                <a16:creationId xmlns:a16="http://schemas.microsoft.com/office/drawing/2014/main" id="{8449D2CC-B1D2-1C83-12EE-49375C7F60C9}"/>
              </a:ext>
            </a:extLst>
          </p:cNvPr>
          <p:cNvSpPr txBox="1"/>
          <p:nvPr userDrawn="1"/>
        </p:nvSpPr>
        <p:spPr>
          <a:xfrm>
            <a:off x="6346604" y="6458630"/>
            <a:ext cx="2569652"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a:t>Kit de formation avancée des EIR</a:t>
            </a:r>
          </a:p>
        </p:txBody>
      </p:sp>
      <p:sp>
        <p:nvSpPr>
          <p:cNvPr id="14" name="Text Placeholder 6">
            <a:extLst>
              <a:ext uri="{FF2B5EF4-FFF2-40B4-BE49-F238E27FC236}">
                <a16:creationId xmlns:a16="http://schemas.microsoft.com/office/drawing/2014/main" id="{261981DD-222E-0A05-307A-4ED5074C8E13}"/>
              </a:ext>
            </a:extLst>
          </p:cNvPr>
          <p:cNvSpPr txBox="1"/>
          <p:nvPr userDrawn="1"/>
        </p:nvSpPr>
        <p:spPr>
          <a:xfrm>
            <a:off x="6118439" y="6565811"/>
            <a:ext cx="2805437"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a:t>Guid</a:t>
            </a:r>
            <a:r>
              <a:rPr lang="fr-FR" sz="675"/>
              <a:t>e du facilitateur</a:t>
            </a:r>
            <a:endParaRPr lang="hu-HU" sz="675"/>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22504" y="6449246"/>
            <a:ext cx="1435671" cy="363449"/>
          </a:xfrm>
          <a:prstGeom prst="rect">
            <a:avLst/>
          </a:prstGeom>
        </p:spPr>
      </p:pic>
      <p:pic>
        <p:nvPicPr>
          <p:cNvPr id="5" name="Image 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232526" y="68011"/>
            <a:ext cx="799306" cy="716619"/>
          </a:xfrm>
          <a:prstGeom prst="rect">
            <a:avLst/>
          </a:prstGeom>
        </p:spPr>
      </p:pic>
    </p:spTree>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userDrawn="1">
  <p:cSld name="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1" y="118169"/>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79" y="118169"/>
            <a:ext cx="650036" cy="895041"/>
          </a:xfrm>
          <a:prstGeom prst="rect">
            <a:avLst/>
          </a:prstGeom>
          <a:ln w="12700">
            <a:miter lim="400000"/>
          </a:ln>
        </p:spPr>
      </p:pic>
      <p:sp>
        <p:nvSpPr>
          <p:cNvPr id="194" name="Rectangle 5"/>
          <p:cNvSpPr/>
          <p:nvPr/>
        </p:nvSpPr>
        <p:spPr>
          <a:xfrm>
            <a:off x="0" y="-9332"/>
            <a:ext cx="9144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6857" y="-18868"/>
            <a:ext cx="3848101" cy="660401"/>
          </a:xfrm>
          <a:prstGeom prst="rect">
            <a:avLst/>
          </a:prstGeom>
          <a:ln w="12700">
            <a:miter lim="400000"/>
          </a:ln>
        </p:spPr>
      </p:pic>
      <p:sp>
        <p:nvSpPr>
          <p:cNvPr id="196" name="TextBox 4"/>
          <p:cNvSpPr txBox="1"/>
          <p:nvPr/>
        </p:nvSpPr>
        <p:spPr>
          <a:xfrm>
            <a:off x="636526" y="-618316"/>
            <a:ext cx="1970881"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endParaRPr sz="2400"/>
          </a:p>
        </p:txBody>
      </p:sp>
      <p:sp>
        <p:nvSpPr>
          <p:cNvPr id="198" name="Body Level One…"/>
          <p:cNvSpPr txBox="1">
            <a:spLocks noGrp="1"/>
          </p:cNvSpPr>
          <p:nvPr>
            <p:ph type="body" idx="1"/>
          </p:nvPr>
        </p:nvSpPr>
        <p:spPr>
          <a:xfrm>
            <a:off x="598082" y="842964"/>
            <a:ext cx="7837817"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43886" y="85065"/>
            <a:ext cx="6909197"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6346604" y="6467774"/>
            <a:ext cx="2569652"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6118439" y="6584099"/>
            <a:ext cx="2805437"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a:t>Guid</a:t>
            </a:r>
            <a:r>
              <a:rPr lang="fr-FR" sz="675"/>
              <a:t>es du facilitateur</a:t>
            </a:r>
            <a:endParaRPr lang="hu-HU" sz="675"/>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22504" y="6449246"/>
            <a:ext cx="1435671" cy="363449"/>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Tree>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1" y="118169"/>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79" y="118169"/>
            <a:ext cx="650036" cy="895041"/>
          </a:xfrm>
          <a:prstGeom prst="rect">
            <a:avLst/>
          </a:prstGeom>
          <a:ln w="12700">
            <a:miter lim="400000"/>
          </a:ln>
        </p:spPr>
      </p:pic>
      <p:sp>
        <p:nvSpPr>
          <p:cNvPr id="194" name="Rectangle 5"/>
          <p:cNvSpPr/>
          <p:nvPr/>
        </p:nvSpPr>
        <p:spPr>
          <a:xfrm>
            <a:off x="0" y="-9332"/>
            <a:ext cx="9144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6857" y="0"/>
            <a:ext cx="4734305" cy="641533"/>
          </a:xfrm>
          <a:prstGeom prst="rect">
            <a:avLst/>
          </a:prstGeom>
          <a:ln w="12700">
            <a:miter lim="400000"/>
          </a:ln>
        </p:spPr>
      </p:pic>
      <p:sp>
        <p:nvSpPr>
          <p:cNvPr id="196" name="TextBox 4"/>
          <p:cNvSpPr txBox="1"/>
          <p:nvPr/>
        </p:nvSpPr>
        <p:spPr>
          <a:xfrm>
            <a:off x="636526" y="-618316"/>
            <a:ext cx="1970881"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endParaRPr sz="2400"/>
          </a:p>
        </p:txBody>
      </p:sp>
      <p:sp>
        <p:nvSpPr>
          <p:cNvPr id="198" name="Body Level One…"/>
          <p:cNvSpPr txBox="1">
            <a:spLocks noGrp="1"/>
          </p:cNvSpPr>
          <p:nvPr>
            <p:ph type="body" idx="1"/>
          </p:nvPr>
        </p:nvSpPr>
        <p:spPr>
          <a:xfrm>
            <a:off x="598082" y="842964"/>
            <a:ext cx="7837817"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43886" y="85065"/>
            <a:ext cx="6909197"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21" name="Imag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extLst>
      <p:ext uri="{BB962C8B-B14F-4D97-AF65-F5344CB8AC3E}">
        <p14:creationId xmlns:p14="http://schemas.microsoft.com/office/powerpoint/2010/main" val="2048630263"/>
      </p:ext>
    </p:extLst>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07" name="Image" descr="Image"/>
          <p:cNvPicPr>
            <a:picLocks noChangeAspect="1"/>
          </p:cNvPicPr>
          <p:nvPr/>
        </p:nvPicPr>
        <p:blipFill>
          <a:blip r:embed="rId2"/>
          <a:stretch>
            <a:fillRect/>
          </a:stretch>
        </p:blipFill>
        <p:spPr>
          <a:xfrm>
            <a:off x="0" y="14711"/>
            <a:ext cx="8404151" cy="777796"/>
          </a:xfrm>
          <a:prstGeom prst="rect">
            <a:avLst/>
          </a:prstGeom>
          <a:ln w="12700">
            <a:miter lim="400000"/>
          </a:ln>
        </p:spPr>
      </p:pic>
      <p:sp>
        <p:nvSpPr>
          <p:cNvPr id="214" name="Body Level One…"/>
          <p:cNvSpPr txBox="1">
            <a:spLocks noGrp="1"/>
          </p:cNvSpPr>
          <p:nvPr>
            <p:ph type="body" sz="half" idx="1"/>
          </p:nvPr>
        </p:nvSpPr>
        <p:spPr>
          <a:xfrm>
            <a:off x="1709681" y="1700808"/>
            <a:ext cx="5562620" cy="4349120"/>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pic>
        <p:nvPicPr>
          <p:cNvPr id="17" name="Imag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21" name="Imag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8" name="Image" descr="Image"/>
          <p:cNvPicPr>
            <a:picLocks noChangeAspect="1"/>
          </p:cNvPicPr>
          <p:nvPr/>
        </p:nvPicPr>
        <p:blipFill>
          <a:blip r:embed="rId2"/>
          <a:stretch>
            <a:fillRect/>
          </a:stretch>
        </p:blipFill>
        <p:spPr>
          <a:xfrm>
            <a:off x="0" y="-46248"/>
            <a:ext cx="5907741" cy="580589"/>
          </a:xfrm>
          <a:prstGeom prst="rect">
            <a:avLst/>
          </a:prstGeom>
          <a:ln w="12700">
            <a:miter lim="400000"/>
          </a:ln>
        </p:spPr>
      </p:pic>
      <p:sp>
        <p:nvSpPr>
          <p:cNvPr id="273" name="Body Level One…"/>
          <p:cNvSpPr txBox="1">
            <a:spLocks noGrp="1"/>
          </p:cNvSpPr>
          <p:nvPr>
            <p:ph type="body" idx="1"/>
          </p:nvPr>
        </p:nvSpPr>
        <p:spPr>
          <a:xfrm>
            <a:off x="1784195" y="1247001"/>
            <a:ext cx="616662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4" name="Click to add text"/>
          <p:cNvSpPr txBox="1">
            <a:spLocks noGrp="1"/>
          </p:cNvSpPr>
          <p:nvPr>
            <p:ph type="title" hasCustomPrompt="1"/>
          </p:nvPr>
        </p:nvSpPr>
        <p:spPr>
          <a:xfrm>
            <a:off x="116875" y="-15592"/>
            <a:ext cx="4913999" cy="481936"/>
          </a:xfrm>
          <a:prstGeom prst="rect">
            <a:avLst/>
          </a:prstGeom>
        </p:spPr>
        <p:txBody>
          <a:bodyPr/>
          <a:lstStyle/>
          <a:p>
            <a:r>
              <a:t>Click to add text</a:t>
            </a:r>
          </a:p>
        </p:txBody>
      </p:sp>
      <p:sp>
        <p:nvSpPr>
          <p:cNvPr id="5" name="AutoShape 3" descr="Zone de texte"/>
          <p:cNvSpPr>
            <a:spLocks noChangeAspect="1" noChangeArrowheads="1"/>
          </p:cNvSpPr>
          <p:nvPr userDrawn="1"/>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Zone de texte"/>
          <p:cNvSpPr>
            <a:spLocks noChangeAspect="1" noChangeArrowheads="1"/>
          </p:cNvSpPr>
          <p:nvPr userDrawn="1"/>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2" descr="C:\Users\DELL\Downloads\Frecnch ATP\WHO-FR-logo.jpg"/>
          <p:cNvSpPr>
            <a:spLocks noChangeAspect="1" noChangeArrowheads="1"/>
          </p:cNvSpPr>
          <p:nvPr userDrawn="1"/>
        </p:nvSpPr>
        <p:spPr bwMode="auto">
          <a:xfrm>
            <a:off x="112713"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7" name="Imag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16"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18"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8" name="Image" descr="Image"/>
          <p:cNvPicPr>
            <a:picLocks noChangeAspect="1"/>
          </p:cNvPicPr>
          <p:nvPr/>
        </p:nvPicPr>
        <p:blipFill>
          <a:blip r:embed="rId2"/>
          <a:stretch>
            <a:fillRect/>
          </a:stretch>
        </p:blipFill>
        <p:spPr>
          <a:xfrm>
            <a:off x="-13391" y="-80173"/>
            <a:ext cx="4406097" cy="644147"/>
          </a:xfrm>
          <a:prstGeom prst="rect">
            <a:avLst/>
          </a:prstGeom>
          <a:ln w="12700">
            <a:miter lim="400000"/>
          </a:ln>
        </p:spPr>
      </p:pic>
      <p:sp>
        <p:nvSpPr>
          <p:cNvPr id="243" name="Body Level One…"/>
          <p:cNvSpPr txBox="1">
            <a:spLocks noGrp="1"/>
          </p:cNvSpPr>
          <p:nvPr>
            <p:ph type="body" idx="1"/>
          </p:nvPr>
        </p:nvSpPr>
        <p:spPr>
          <a:xfrm>
            <a:off x="1784195" y="1247001"/>
            <a:ext cx="616662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4" name="Text Placeholder 5"/>
          <p:cNvSpPr>
            <a:spLocks noGrp="1"/>
          </p:cNvSpPr>
          <p:nvPr>
            <p:ph type="body" sz="quarter" idx="21"/>
          </p:nvPr>
        </p:nvSpPr>
        <p:spPr>
          <a:xfrm>
            <a:off x="104013" y="-25725"/>
            <a:ext cx="6909197" cy="589699"/>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12"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14"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15"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Tree>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53" name="Image" descr="Image"/>
          <p:cNvPicPr>
            <a:picLocks noChangeAspect="1"/>
          </p:cNvPicPr>
          <p:nvPr/>
        </p:nvPicPr>
        <p:blipFill>
          <a:blip r:embed="rId2"/>
          <a:srcRect t="43728"/>
          <a:stretch>
            <a:fillRect/>
          </a:stretch>
        </p:blipFill>
        <p:spPr>
          <a:xfrm>
            <a:off x="-53108" y="-35923"/>
            <a:ext cx="7059966" cy="676911"/>
          </a:xfrm>
          <a:prstGeom prst="rect">
            <a:avLst/>
          </a:prstGeom>
          <a:ln w="12700">
            <a:miter lim="400000"/>
          </a:ln>
        </p:spPr>
      </p:pic>
      <p:sp>
        <p:nvSpPr>
          <p:cNvPr id="258" name="Body Level One…"/>
          <p:cNvSpPr txBox="1">
            <a:spLocks noGrp="1"/>
          </p:cNvSpPr>
          <p:nvPr>
            <p:ph type="body" idx="1"/>
          </p:nvPr>
        </p:nvSpPr>
        <p:spPr>
          <a:xfrm>
            <a:off x="1784195" y="1247001"/>
            <a:ext cx="616662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9" name="Click to add text"/>
          <p:cNvSpPr txBox="1">
            <a:spLocks noGrp="1"/>
          </p:cNvSpPr>
          <p:nvPr>
            <p:ph type="title" hasCustomPrompt="1"/>
          </p:nvPr>
        </p:nvSpPr>
        <p:spPr>
          <a:xfrm>
            <a:off x="155852" y="-20444"/>
            <a:ext cx="5324529" cy="646113"/>
          </a:xfrm>
          <a:prstGeom prst="rect">
            <a:avLst/>
          </a:prstGeom>
        </p:spPr>
        <p:txBody>
          <a:bodyPr/>
          <a:lstStyle/>
          <a:p>
            <a:r>
              <a:t>Click to add text</a:t>
            </a:r>
          </a:p>
        </p:txBody>
      </p:sp>
      <p:sp>
        <p:nvSpPr>
          <p:cNvPr id="12" name="Slide Number">
            <a:extLst>
              <a:ext uri="{FF2B5EF4-FFF2-40B4-BE49-F238E27FC236}">
                <a16:creationId xmlns:a16="http://schemas.microsoft.com/office/drawing/2014/main" id="{24B4FBA5-51AB-49CE-5D3D-84C256884609}"/>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13" name="TextBox 7">
            <a:extLst>
              <a:ext uri="{FF2B5EF4-FFF2-40B4-BE49-F238E27FC236}">
                <a16:creationId xmlns:a16="http://schemas.microsoft.com/office/drawing/2014/main" id="{8449D2CC-B1D2-1C83-12EE-49375C7F60C9}"/>
              </a:ext>
            </a:extLst>
          </p:cNvPr>
          <p:cNvSpPr txBox="1"/>
          <p:nvPr userDrawn="1"/>
        </p:nvSpPr>
        <p:spPr>
          <a:xfrm>
            <a:off x="6346604" y="6458630"/>
            <a:ext cx="2569652"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a:t>Kit de formation avancée des EIR</a:t>
            </a:r>
          </a:p>
        </p:txBody>
      </p:sp>
      <p:sp>
        <p:nvSpPr>
          <p:cNvPr id="14" name="Text Placeholder 6">
            <a:extLst>
              <a:ext uri="{FF2B5EF4-FFF2-40B4-BE49-F238E27FC236}">
                <a16:creationId xmlns:a16="http://schemas.microsoft.com/office/drawing/2014/main" id="{261981DD-222E-0A05-307A-4ED5074C8E13}"/>
              </a:ext>
            </a:extLst>
          </p:cNvPr>
          <p:cNvSpPr txBox="1"/>
          <p:nvPr userDrawn="1"/>
        </p:nvSpPr>
        <p:spPr>
          <a:xfrm>
            <a:off x="6118439" y="6584099"/>
            <a:ext cx="2805437"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a:t>Guid</a:t>
            </a:r>
            <a:r>
              <a:rPr lang="fr-FR" sz="675"/>
              <a:t>e du facilitateur</a:t>
            </a:r>
            <a:endParaRPr lang="hu-HU" sz="675"/>
          </a:p>
        </p:txBody>
      </p:sp>
      <p:pic>
        <p:nvPicPr>
          <p:cNvPr id="15" name="Imag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2504" y="6449246"/>
            <a:ext cx="1435671" cy="363449"/>
          </a:xfrm>
          <a:prstGeom prst="rect">
            <a:avLst/>
          </a:prstGeom>
        </p:spPr>
      </p:pic>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Tree>
  </p:cSld>
  <p:clrMapOvr>
    <a:masterClrMapping/>
  </p:clrMapOvr>
  <p:transition spd="med"/>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tx" preserve="1">
  <p:cSld name="5_Section Header">
    <p:spTree>
      <p:nvGrpSpPr>
        <p:cNvPr id="1" name=""/>
        <p:cNvGrpSpPr/>
        <p:nvPr/>
      </p:nvGrpSpPr>
      <p:grpSpPr>
        <a:xfrm>
          <a:off x="0" y="0"/>
          <a:ext cx="0" cy="0"/>
          <a:chOff x="0" y="0"/>
          <a:chExt cx="0" cy="0"/>
        </a:xfrm>
      </p:grpSpPr>
      <p:pic>
        <p:nvPicPr>
          <p:cNvPr id="253" name="Image" descr="Image"/>
          <p:cNvPicPr>
            <a:picLocks noChangeAspect="1"/>
          </p:cNvPicPr>
          <p:nvPr/>
        </p:nvPicPr>
        <p:blipFill>
          <a:blip r:embed="rId2"/>
          <a:srcRect t="43728"/>
          <a:stretch>
            <a:fillRect/>
          </a:stretch>
        </p:blipFill>
        <p:spPr>
          <a:xfrm>
            <a:off x="0" y="-35922"/>
            <a:ext cx="8577072" cy="661592"/>
          </a:xfrm>
          <a:prstGeom prst="rect">
            <a:avLst/>
          </a:prstGeom>
          <a:ln w="12700">
            <a:miter lim="400000"/>
          </a:ln>
        </p:spPr>
      </p:pic>
      <p:sp>
        <p:nvSpPr>
          <p:cNvPr id="258" name="Body Level One…"/>
          <p:cNvSpPr txBox="1">
            <a:spLocks noGrp="1"/>
          </p:cNvSpPr>
          <p:nvPr>
            <p:ph type="body" idx="1"/>
          </p:nvPr>
        </p:nvSpPr>
        <p:spPr>
          <a:xfrm>
            <a:off x="1784195" y="1247001"/>
            <a:ext cx="616662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9" name="Click to add text"/>
          <p:cNvSpPr txBox="1">
            <a:spLocks noGrp="1"/>
          </p:cNvSpPr>
          <p:nvPr>
            <p:ph type="title" hasCustomPrompt="1"/>
          </p:nvPr>
        </p:nvSpPr>
        <p:spPr>
          <a:xfrm>
            <a:off x="155852" y="-20444"/>
            <a:ext cx="5324529" cy="646113"/>
          </a:xfrm>
          <a:prstGeom prst="rect">
            <a:avLst/>
          </a:prstGeom>
        </p:spPr>
        <p:txBody>
          <a:bodyPr/>
          <a:lstStyle/>
          <a:p>
            <a:r>
              <a:t>Click to add text</a:t>
            </a:r>
          </a:p>
        </p:txBody>
      </p:sp>
      <p:sp>
        <p:nvSpPr>
          <p:cNvPr id="12" name="Slide Number">
            <a:extLst>
              <a:ext uri="{FF2B5EF4-FFF2-40B4-BE49-F238E27FC236}">
                <a16:creationId xmlns:a16="http://schemas.microsoft.com/office/drawing/2014/main" id="{24B4FBA5-51AB-49CE-5D3D-84C256884609}"/>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13" name="TextBox 7">
            <a:extLst>
              <a:ext uri="{FF2B5EF4-FFF2-40B4-BE49-F238E27FC236}">
                <a16:creationId xmlns:a16="http://schemas.microsoft.com/office/drawing/2014/main" id="{8449D2CC-B1D2-1C83-12EE-49375C7F60C9}"/>
              </a:ext>
            </a:extLst>
          </p:cNvPr>
          <p:cNvSpPr txBox="1"/>
          <p:nvPr userDrawn="1"/>
        </p:nvSpPr>
        <p:spPr>
          <a:xfrm>
            <a:off x="6346604" y="6467774"/>
            <a:ext cx="2569652"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a:t>Kit de formation avancée des EIR</a:t>
            </a:r>
          </a:p>
        </p:txBody>
      </p:sp>
      <p:sp>
        <p:nvSpPr>
          <p:cNvPr id="14" name="Text Placeholder 6">
            <a:extLst>
              <a:ext uri="{FF2B5EF4-FFF2-40B4-BE49-F238E27FC236}">
                <a16:creationId xmlns:a16="http://schemas.microsoft.com/office/drawing/2014/main" id="{261981DD-222E-0A05-307A-4ED5074C8E13}"/>
              </a:ext>
            </a:extLst>
          </p:cNvPr>
          <p:cNvSpPr txBox="1"/>
          <p:nvPr userDrawn="1"/>
        </p:nvSpPr>
        <p:spPr>
          <a:xfrm>
            <a:off x="6118439" y="6584099"/>
            <a:ext cx="2805437"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a:t>Guid</a:t>
            </a:r>
            <a:r>
              <a:rPr lang="fr-FR" sz="675"/>
              <a:t>e du facilitateur</a:t>
            </a:r>
            <a:endParaRPr lang="hu-HU" sz="675"/>
          </a:p>
        </p:txBody>
      </p:sp>
      <p:pic>
        <p:nvPicPr>
          <p:cNvPr id="15" name="Imag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2504" y="6449246"/>
            <a:ext cx="1435671" cy="363449"/>
          </a:xfrm>
          <a:prstGeom prst="rect">
            <a:avLst/>
          </a:prstGeom>
        </p:spPr>
      </p:pic>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Tree>
    <p:extLst>
      <p:ext uri="{BB962C8B-B14F-4D97-AF65-F5344CB8AC3E}">
        <p14:creationId xmlns:p14="http://schemas.microsoft.com/office/powerpoint/2010/main" val="1774290247"/>
      </p:ext>
    </p:extLst>
  </p:cSld>
  <p:clrMapOvr>
    <a:masterClrMapping/>
  </p:clrMapOvr>
  <p:transition spd="med"/>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1" name="Rectangle 1"/>
          <p:cNvSpPr/>
          <p:nvPr/>
        </p:nvSpPr>
        <p:spPr>
          <a:xfrm>
            <a:off x="0" y="12"/>
            <a:ext cx="9144000" cy="4354825"/>
          </a:xfrm>
          <a:prstGeom prst="rect">
            <a:avLst/>
          </a:prstGeom>
          <a:solidFill>
            <a:srgbClr val="ECF2F8"/>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a:p>
        </p:txBody>
      </p:sp>
      <p:pic>
        <p:nvPicPr>
          <p:cNvPr id="22" name="Image" descr="Image"/>
          <p:cNvPicPr>
            <a:picLocks noChangeAspect="1"/>
          </p:cNvPicPr>
          <p:nvPr/>
        </p:nvPicPr>
        <p:blipFill>
          <a:blip r:embed="rId2"/>
          <a:stretch>
            <a:fillRect/>
          </a:stretch>
        </p:blipFill>
        <p:spPr>
          <a:xfrm>
            <a:off x="-9813" y="-15553"/>
            <a:ext cx="4924054" cy="5403206"/>
          </a:xfrm>
          <a:prstGeom prst="rect">
            <a:avLst/>
          </a:prstGeom>
          <a:ln w="12700">
            <a:miter lim="400000"/>
          </a:ln>
        </p:spPr>
      </p:pic>
      <p:pic>
        <p:nvPicPr>
          <p:cNvPr id="23" name="Picture 2" descr="Picture 2"/>
          <p:cNvPicPr>
            <a:picLocks noChangeAspect="1"/>
          </p:cNvPicPr>
          <p:nvPr/>
        </p:nvPicPr>
        <p:blipFill>
          <a:blip r:embed="rId3"/>
          <a:stretch>
            <a:fillRect/>
          </a:stretch>
        </p:blipFill>
        <p:spPr>
          <a:xfrm>
            <a:off x="8392481" y="118169"/>
            <a:ext cx="650036" cy="895041"/>
          </a:xfrm>
          <a:prstGeom prst="rect">
            <a:avLst/>
          </a:prstGeom>
          <a:ln w="12700">
            <a:miter lim="400000"/>
          </a:ln>
        </p:spPr>
      </p:pic>
      <p:pic>
        <p:nvPicPr>
          <p:cNvPr id="24" name="Picture 2" descr="Picture 2"/>
          <p:cNvPicPr>
            <a:picLocks noChangeAspect="1"/>
          </p:cNvPicPr>
          <p:nvPr/>
        </p:nvPicPr>
        <p:blipFill>
          <a:blip r:embed="rId4"/>
          <a:stretch>
            <a:fillRect/>
          </a:stretch>
        </p:blipFill>
        <p:spPr>
          <a:xfrm>
            <a:off x="55757" y="6310302"/>
            <a:ext cx="1161539" cy="474296"/>
          </a:xfrm>
          <a:prstGeom prst="rect">
            <a:avLst/>
          </a:prstGeom>
          <a:ln w="12700">
            <a:miter lim="400000"/>
          </a:ln>
        </p:spPr>
      </p:pic>
      <p:sp>
        <p:nvSpPr>
          <p:cNvPr id="25" name="Subtitle 2"/>
          <p:cNvSpPr txBox="1"/>
          <p:nvPr/>
        </p:nvSpPr>
        <p:spPr>
          <a:xfrm>
            <a:off x="2244091"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26"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27" name="Picture 4" descr="Picture 4"/>
          <p:cNvPicPr>
            <a:picLocks noChangeAspect="1"/>
          </p:cNvPicPr>
          <p:nvPr/>
        </p:nvPicPr>
        <p:blipFill>
          <a:blip r:embed="rId3"/>
          <a:stretch>
            <a:fillRect/>
          </a:stretch>
        </p:blipFill>
        <p:spPr>
          <a:xfrm>
            <a:off x="8392479" y="118169"/>
            <a:ext cx="650036"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55757" y="6310295"/>
            <a:ext cx="1161539" cy="474296"/>
          </a:xfrm>
          <a:prstGeom prst="rect">
            <a:avLst/>
          </a:prstGeom>
          <a:ln w="12700">
            <a:miter lim="400000"/>
          </a:ln>
        </p:spPr>
      </p:pic>
      <p:sp>
        <p:nvSpPr>
          <p:cNvPr id="29" name="Slide Number Placeholder 5"/>
          <p:cNvSpPr txBox="1"/>
          <p:nvPr/>
        </p:nvSpPr>
        <p:spPr>
          <a:xfrm>
            <a:off x="8644890" y="6330331"/>
            <a:ext cx="541021" cy="253916"/>
          </a:xfrm>
          <a:prstGeom prst="rect">
            <a:avLst/>
          </a:prstGeom>
          <a:ln w="12700">
            <a:miter lim="400000"/>
          </a:ln>
        </p:spPr>
        <p:txBody>
          <a:bodyPr lIns="34289" rIns="34289">
            <a:spAutoFit/>
          </a:bodyPr>
          <a:lstStyle/>
          <a:p>
            <a:pPr>
              <a:defRPr sz="1400">
                <a:solidFill>
                  <a:srgbClr val="FFFFFF"/>
                </a:solidFill>
                <a:latin typeface="+mj-lt"/>
                <a:ea typeface="+mj-ea"/>
                <a:cs typeface="+mj-cs"/>
                <a:sym typeface="Source Sans Pro Regular"/>
              </a:defRPr>
            </a:pPr>
            <a:endParaRPr sz="1050"/>
          </a:p>
        </p:txBody>
      </p:sp>
      <p:sp>
        <p:nvSpPr>
          <p:cNvPr id="30" name="Subtitle 5"/>
          <p:cNvSpPr txBox="1"/>
          <p:nvPr/>
        </p:nvSpPr>
        <p:spPr>
          <a:xfrm>
            <a:off x="6066251" y="6509245"/>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31" name="Subtitle 5"/>
          <p:cNvSpPr txBox="1"/>
          <p:nvPr/>
        </p:nvSpPr>
        <p:spPr>
          <a:xfrm>
            <a:off x="6057715" y="6649260"/>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A3.1 Readiness</a:t>
            </a:r>
          </a:p>
        </p:txBody>
      </p:sp>
      <p:pic>
        <p:nvPicPr>
          <p:cNvPr id="32" name="Picture 18" descr="Picture 18"/>
          <p:cNvPicPr>
            <a:picLocks noChangeAspect="1"/>
          </p:cNvPicPr>
          <p:nvPr/>
        </p:nvPicPr>
        <p:blipFill>
          <a:blip r:embed="rId5"/>
          <a:stretch>
            <a:fillRect/>
          </a:stretch>
        </p:blipFill>
        <p:spPr>
          <a:xfrm>
            <a:off x="6751868" y="5116963"/>
            <a:ext cx="2117562" cy="908687"/>
          </a:xfrm>
          <a:prstGeom prst="rect">
            <a:avLst/>
          </a:prstGeom>
          <a:ln w="12700">
            <a:miter lim="400000"/>
          </a:ln>
        </p:spPr>
      </p:pic>
      <p:pic>
        <p:nvPicPr>
          <p:cNvPr id="33" name="Picture 19" descr="Picture 19"/>
          <p:cNvPicPr>
            <a:picLocks noChangeAspect="1"/>
          </p:cNvPicPr>
          <p:nvPr/>
        </p:nvPicPr>
        <p:blipFill>
          <a:blip r:embed="rId3"/>
          <a:stretch>
            <a:fillRect/>
          </a:stretch>
        </p:blipFill>
        <p:spPr>
          <a:xfrm>
            <a:off x="8392481" y="118169"/>
            <a:ext cx="650036" cy="895041"/>
          </a:xfrm>
          <a:prstGeom prst="rect">
            <a:avLst/>
          </a:prstGeom>
          <a:ln w="12700">
            <a:miter lim="400000"/>
          </a:ln>
        </p:spPr>
      </p:pic>
      <p:sp>
        <p:nvSpPr>
          <p:cNvPr id="34" name="Body Level One…"/>
          <p:cNvSpPr txBox="1">
            <a:spLocks noGrp="1"/>
          </p:cNvSpPr>
          <p:nvPr>
            <p:ph type="body" sz="quarter" idx="1"/>
          </p:nvPr>
        </p:nvSpPr>
        <p:spPr>
          <a:xfrm>
            <a:off x="4144297" y="3491868"/>
            <a:ext cx="4444154" cy="914401"/>
          </a:xfrm>
          <a:prstGeom prst="rect">
            <a:avLst/>
          </a:prstGeom>
        </p:spPr>
        <p:txBody>
          <a:bodyPr>
            <a:normAutofit/>
          </a:bodyPr>
          <a:lstStyle>
            <a:lvl1pPr marL="0" indent="0" defTabSz="216990">
              <a:lnSpc>
                <a:spcPct val="90000"/>
              </a:lnSpc>
              <a:spcBef>
                <a:spcPts val="225"/>
              </a:spcBef>
              <a:buSzTx/>
              <a:buFontTx/>
              <a:buNone/>
              <a:defRPr sz="2400">
                <a:solidFill>
                  <a:srgbClr val="000000"/>
                </a:solidFill>
                <a:latin typeface="Source Sans Pro Bold"/>
                <a:ea typeface="Source Sans Pro Bold"/>
                <a:cs typeface="Source Sans Pro Bold"/>
                <a:sym typeface="Source Sans Pro Bold"/>
              </a:defRPr>
            </a:lvl1pPr>
            <a:lvl2pPr marL="162743" indent="-54248" defTabSz="216990">
              <a:lnSpc>
                <a:spcPct val="90000"/>
              </a:lnSpc>
              <a:spcBef>
                <a:spcPts val="225"/>
              </a:spcBef>
              <a:buFontTx/>
              <a:buChar char="•"/>
              <a:defRPr sz="2400">
                <a:solidFill>
                  <a:srgbClr val="000000"/>
                </a:solidFill>
                <a:latin typeface="Source Sans Pro Bold"/>
                <a:ea typeface="Source Sans Pro Bold"/>
                <a:cs typeface="Source Sans Pro Bold"/>
                <a:sym typeface="Source Sans Pro Bold"/>
              </a:defRPr>
            </a:lvl2pPr>
            <a:lvl3pPr marL="271237" indent="-54248" defTabSz="216990">
              <a:lnSpc>
                <a:spcPct val="90000"/>
              </a:lnSpc>
              <a:spcBef>
                <a:spcPts val="225"/>
              </a:spcBef>
              <a:buFontTx/>
              <a:defRPr sz="2400">
                <a:solidFill>
                  <a:srgbClr val="000000"/>
                </a:solidFill>
                <a:latin typeface="Source Sans Pro Bold"/>
                <a:ea typeface="Source Sans Pro Bold"/>
                <a:cs typeface="Source Sans Pro Bold"/>
                <a:sym typeface="Source Sans Pro Bold"/>
              </a:defRPr>
            </a:lvl3pPr>
            <a:lvl4pPr marL="379732" indent="-54247" defTabSz="216990">
              <a:lnSpc>
                <a:spcPct val="90000"/>
              </a:lnSpc>
              <a:spcBef>
                <a:spcPts val="225"/>
              </a:spcBef>
              <a:buFontTx/>
              <a:buChar char="•"/>
              <a:defRPr sz="2400">
                <a:solidFill>
                  <a:srgbClr val="000000"/>
                </a:solidFill>
                <a:latin typeface="Source Sans Pro Bold"/>
                <a:ea typeface="Source Sans Pro Bold"/>
                <a:cs typeface="Source Sans Pro Bold"/>
                <a:sym typeface="Source Sans Pro Bold"/>
              </a:defRPr>
            </a:lvl4pPr>
            <a:lvl5pPr marL="488226" indent="-54247" defTabSz="216990">
              <a:lnSpc>
                <a:spcPct val="90000"/>
              </a:lnSpc>
              <a:spcBef>
                <a:spcPts val="225"/>
              </a:spcBef>
              <a:buFontTx/>
              <a:buChar char="•"/>
              <a:defRPr sz="2400">
                <a:solidFill>
                  <a:srgbClr val="000000"/>
                </a:solidFill>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5" name="Title Text"/>
          <p:cNvSpPr txBox="1">
            <a:spLocks noGrp="1"/>
          </p:cNvSpPr>
          <p:nvPr>
            <p:ph type="title"/>
          </p:nvPr>
        </p:nvSpPr>
        <p:spPr>
          <a:xfrm>
            <a:off x="388347" y="1587568"/>
            <a:ext cx="3367606" cy="2410276"/>
          </a:xfrm>
          <a:prstGeom prst="rect">
            <a:avLst/>
          </a:prstGeom>
        </p:spPr>
        <p:txBody>
          <a:bodyPr>
            <a:normAutofit/>
          </a:bodyPr>
          <a:lstStyle>
            <a:lvl1pPr algn="l" defTabSz="216990">
              <a:lnSpc>
                <a:spcPct val="90000"/>
              </a:lnSpc>
              <a:defRPr sz="2400">
                <a:solidFill>
                  <a:srgbClr val="FFFFFF"/>
                </a:solidFill>
                <a:latin typeface="Source Sans Pro Bold"/>
                <a:ea typeface="Source Sans Pro Bold"/>
                <a:cs typeface="Source Sans Pro Bold"/>
                <a:sym typeface="Source Sans Pro Bold"/>
              </a:defRPr>
            </a:lvl1pPr>
          </a:lstStyle>
          <a:p>
            <a:r>
              <a:t>Title Text</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Footer Placeholder 4">
            <a:extLst>
              <a:ext uri="{FF2B5EF4-FFF2-40B4-BE49-F238E27FC236}">
                <a16:creationId xmlns:a16="http://schemas.microsoft.com/office/drawing/2014/main" id="{15928705-3A00-F2FD-1A12-038520705CD1}"/>
              </a:ext>
            </a:extLst>
          </p:cNvPr>
          <p:cNvSpPr>
            <a:spLocks noGrp="1"/>
          </p:cNvSpPr>
          <p:nvPr>
            <p:ph type="ftr" sz="quarter" idx="10"/>
          </p:nvPr>
        </p:nvSpPr>
        <p:spPr/>
        <p:txBody>
          <a:bodyPr rtlCol="0"/>
          <a:lstStyle>
            <a:lvl1pPr>
              <a:defRPr/>
            </a:lvl1pPr>
          </a:lstStyle>
          <a:p>
            <a:pPr rtl="0">
              <a:defRPr/>
            </a:pPr>
            <a:endParaRPr lang="en-US"/>
          </a:p>
        </p:txBody>
      </p:sp>
      <p:sp>
        <p:nvSpPr>
          <p:cNvPr id="5" name="Slide Number Placeholder 5">
            <a:extLst>
              <a:ext uri="{FF2B5EF4-FFF2-40B4-BE49-F238E27FC236}">
                <a16:creationId xmlns:a16="http://schemas.microsoft.com/office/drawing/2014/main" id="{0E011E49-BC04-9B7C-5A63-BADD59F8F3BA}"/>
              </a:ext>
            </a:extLst>
          </p:cNvPr>
          <p:cNvSpPr>
            <a:spLocks noGrp="1"/>
          </p:cNvSpPr>
          <p:nvPr>
            <p:ph type="sldNum" sz="quarter" idx="11"/>
          </p:nvPr>
        </p:nvSpPr>
        <p:spPr/>
        <p:txBody>
          <a:bodyPr rtlCol="0"/>
          <a:lstStyle>
            <a:lvl1pPr>
              <a:defRPr/>
            </a:lvl1pPr>
          </a:lstStyle>
          <a:p>
            <a:pPr rtl="0"/>
            <a:fld id="{84E09587-C464-4BC1-BD8C-C7E165F2637E}" type="slidenum">
              <a:rPr lang="en-US" altLang="fr-FR"/>
              <a:pPr rtl="0"/>
              <a:t>‹#›</a:t>
            </a:fld>
            <a:endParaRPr lang="en-US" altLang="fr-FR"/>
          </a:p>
        </p:txBody>
      </p:sp>
    </p:spTree>
    <p:extLst>
      <p:ext uri="{BB962C8B-B14F-4D97-AF65-F5344CB8AC3E}">
        <p14:creationId xmlns:p14="http://schemas.microsoft.com/office/powerpoint/2010/main" val="61946368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42" name="Image" descr="Image"/>
          <p:cNvPicPr>
            <a:picLocks noChangeAspect="1"/>
          </p:cNvPicPr>
          <p:nvPr/>
        </p:nvPicPr>
        <p:blipFill>
          <a:blip r:embed="rId2"/>
          <a:stretch>
            <a:fillRect/>
          </a:stretch>
        </p:blipFill>
        <p:spPr>
          <a:xfrm>
            <a:off x="-16273" y="-12985"/>
            <a:ext cx="3076576" cy="6210301"/>
          </a:xfrm>
          <a:prstGeom prst="rect">
            <a:avLst/>
          </a:prstGeom>
          <a:ln w="12700">
            <a:miter lim="400000"/>
          </a:ln>
        </p:spPr>
      </p:pic>
      <p:pic>
        <p:nvPicPr>
          <p:cNvPr id="43" name="Picture 2" descr="Picture 2"/>
          <p:cNvPicPr>
            <a:picLocks noChangeAspect="1"/>
          </p:cNvPicPr>
          <p:nvPr/>
        </p:nvPicPr>
        <p:blipFill>
          <a:blip r:embed="rId3"/>
          <a:stretch>
            <a:fillRect/>
          </a:stretch>
        </p:blipFill>
        <p:spPr>
          <a:xfrm>
            <a:off x="8392481" y="118169"/>
            <a:ext cx="650036" cy="895041"/>
          </a:xfrm>
          <a:prstGeom prst="rect">
            <a:avLst/>
          </a:prstGeom>
          <a:ln w="12700">
            <a:miter lim="400000"/>
          </a:ln>
        </p:spPr>
      </p:pic>
      <p:pic>
        <p:nvPicPr>
          <p:cNvPr id="44" name="Picture 2" descr="Picture 2"/>
          <p:cNvPicPr>
            <a:picLocks noChangeAspect="1"/>
          </p:cNvPicPr>
          <p:nvPr/>
        </p:nvPicPr>
        <p:blipFill>
          <a:blip r:embed="rId4"/>
          <a:stretch>
            <a:fillRect/>
          </a:stretch>
        </p:blipFill>
        <p:spPr>
          <a:xfrm>
            <a:off x="55757" y="6310302"/>
            <a:ext cx="1161539" cy="474296"/>
          </a:xfrm>
          <a:prstGeom prst="rect">
            <a:avLst/>
          </a:prstGeom>
          <a:ln w="12700">
            <a:miter lim="400000"/>
          </a:ln>
        </p:spPr>
      </p:pic>
      <p:sp>
        <p:nvSpPr>
          <p:cNvPr id="45" name="Subtitle 2"/>
          <p:cNvSpPr txBox="1"/>
          <p:nvPr/>
        </p:nvSpPr>
        <p:spPr>
          <a:xfrm>
            <a:off x="2244091"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47" name="Picture 4" descr="Picture 4"/>
          <p:cNvPicPr>
            <a:picLocks noChangeAspect="1"/>
          </p:cNvPicPr>
          <p:nvPr/>
        </p:nvPicPr>
        <p:blipFill>
          <a:blip r:embed="rId3"/>
          <a:stretch>
            <a:fillRect/>
          </a:stretch>
        </p:blipFill>
        <p:spPr>
          <a:xfrm>
            <a:off x="8392479" y="118169"/>
            <a:ext cx="650036" cy="895041"/>
          </a:xfrm>
          <a:prstGeom prst="rect">
            <a:avLst/>
          </a:prstGeom>
          <a:ln w="12700">
            <a:miter lim="400000"/>
          </a:ln>
        </p:spPr>
      </p:pic>
      <p:pic>
        <p:nvPicPr>
          <p:cNvPr id="48" name="Picture 2" descr="Picture 2"/>
          <p:cNvPicPr>
            <a:picLocks noChangeAspect="1"/>
          </p:cNvPicPr>
          <p:nvPr/>
        </p:nvPicPr>
        <p:blipFill>
          <a:blip r:embed="rId4"/>
          <a:stretch>
            <a:fillRect/>
          </a:stretch>
        </p:blipFill>
        <p:spPr>
          <a:xfrm>
            <a:off x="55757" y="6310295"/>
            <a:ext cx="1161539" cy="474296"/>
          </a:xfrm>
          <a:prstGeom prst="rect">
            <a:avLst/>
          </a:prstGeom>
          <a:ln w="12700">
            <a:miter lim="400000"/>
          </a:ln>
        </p:spPr>
      </p:pic>
      <p:sp>
        <p:nvSpPr>
          <p:cNvPr id="49" name="Slide Number Placeholder 5"/>
          <p:cNvSpPr txBox="1"/>
          <p:nvPr/>
        </p:nvSpPr>
        <p:spPr>
          <a:xfrm>
            <a:off x="8644890" y="6330331"/>
            <a:ext cx="541021" cy="253916"/>
          </a:xfrm>
          <a:prstGeom prst="rect">
            <a:avLst/>
          </a:prstGeom>
          <a:ln w="12700">
            <a:miter lim="400000"/>
          </a:ln>
        </p:spPr>
        <p:txBody>
          <a:bodyPr lIns="34289" rIns="34289">
            <a:spAutoFit/>
          </a:bodyPr>
          <a:lstStyle/>
          <a:p>
            <a:pPr>
              <a:defRPr sz="1400">
                <a:solidFill>
                  <a:srgbClr val="FFFFFF"/>
                </a:solidFill>
                <a:latin typeface="+mj-lt"/>
                <a:ea typeface="+mj-ea"/>
                <a:cs typeface="+mj-cs"/>
                <a:sym typeface="Source Sans Pro Regular"/>
              </a:defRPr>
            </a:pPr>
            <a:endParaRPr sz="1050"/>
          </a:p>
        </p:txBody>
      </p:sp>
      <p:sp>
        <p:nvSpPr>
          <p:cNvPr id="50" name="Subtitle 5"/>
          <p:cNvSpPr txBox="1"/>
          <p:nvPr/>
        </p:nvSpPr>
        <p:spPr>
          <a:xfrm>
            <a:off x="6066251" y="6509245"/>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51" name="Subtitle 5"/>
          <p:cNvSpPr txBox="1"/>
          <p:nvPr/>
        </p:nvSpPr>
        <p:spPr>
          <a:xfrm>
            <a:off x="6057715" y="6649260"/>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A3.1 Readiness</a:t>
            </a:r>
          </a:p>
        </p:txBody>
      </p:sp>
      <p:sp>
        <p:nvSpPr>
          <p:cNvPr id="52" name="Pentagon 4"/>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j-lt"/>
                <a:ea typeface="+mj-ea"/>
                <a:cs typeface="+mj-cs"/>
                <a:sym typeface="Source Sans Pro Regular"/>
              </a:defRPr>
            </a:pPr>
            <a:endParaRPr sz="975"/>
          </a:p>
        </p:txBody>
      </p:sp>
      <p:sp>
        <p:nvSpPr>
          <p:cNvPr id="53" name="Title Text"/>
          <p:cNvSpPr txBox="1">
            <a:spLocks noGrp="1"/>
          </p:cNvSpPr>
          <p:nvPr>
            <p:ph type="title"/>
          </p:nvPr>
        </p:nvSpPr>
        <p:spPr>
          <a:xfrm>
            <a:off x="291702" y="-123222"/>
            <a:ext cx="2448146" cy="1932377"/>
          </a:xfrm>
          <a:prstGeom prst="rect">
            <a:avLst/>
          </a:prstGeom>
        </p:spPr>
        <p:txBody>
          <a:bodyPr>
            <a:normAutofit/>
          </a:bodyPr>
          <a:lstStyle>
            <a:lvl1pPr algn="l" defTabSz="216990">
              <a:lnSpc>
                <a:spcPct val="90000"/>
              </a:lnSpc>
              <a:defRPr sz="2400">
                <a:solidFill>
                  <a:srgbClr val="FFFFFF"/>
                </a:solidFill>
                <a:latin typeface="Source Sans Pro Bold"/>
                <a:ea typeface="Source Sans Pro Bold"/>
                <a:cs typeface="Source Sans Pro Bold"/>
                <a:sym typeface="Source Sans Pro Bold"/>
              </a:defRPr>
            </a:lvl1pPr>
          </a:lstStyle>
          <a:p>
            <a:r>
              <a:t>Title Text</a:t>
            </a:r>
          </a:p>
        </p:txBody>
      </p:sp>
      <p:sp>
        <p:nvSpPr>
          <p:cNvPr id="54" name="Body Level One…"/>
          <p:cNvSpPr txBox="1">
            <a:spLocks noGrp="1"/>
          </p:cNvSpPr>
          <p:nvPr>
            <p:ph type="body" idx="1"/>
          </p:nvPr>
        </p:nvSpPr>
        <p:spPr>
          <a:xfrm>
            <a:off x="3205164" y="842965"/>
            <a:ext cx="5647136" cy="5546726"/>
          </a:xfrm>
          <a:prstGeom prst="rect">
            <a:avLst/>
          </a:prstGeom>
        </p:spPr>
        <p:txBody>
          <a:bodyPr anchor="ctr">
            <a:normAutofit/>
          </a:bodyPr>
          <a:lstStyle>
            <a:lvl1pPr marL="0" indent="0" defTabSz="216990">
              <a:lnSpc>
                <a:spcPct val="90000"/>
              </a:lnSpc>
              <a:spcBef>
                <a:spcPts val="225"/>
              </a:spcBef>
              <a:buSzTx/>
              <a:buFontTx/>
              <a:buNone/>
              <a:defRPr sz="1800">
                <a:solidFill>
                  <a:srgbClr val="000000"/>
                </a:solidFill>
              </a:defRPr>
            </a:lvl1pPr>
            <a:lvl2pPr marL="162743" indent="-54248" defTabSz="216990">
              <a:lnSpc>
                <a:spcPct val="90000"/>
              </a:lnSpc>
              <a:spcBef>
                <a:spcPts val="225"/>
              </a:spcBef>
              <a:buFontTx/>
              <a:buChar char="•"/>
              <a:defRPr sz="1800">
                <a:solidFill>
                  <a:srgbClr val="000000"/>
                </a:solidFill>
              </a:defRPr>
            </a:lvl2pPr>
            <a:lvl3pPr marL="271237" indent="-54248" defTabSz="216990">
              <a:lnSpc>
                <a:spcPct val="90000"/>
              </a:lnSpc>
              <a:spcBef>
                <a:spcPts val="225"/>
              </a:spcBef>
              <a:buFontTx/>
              <a:defRPr sz="1800">
                <a:solidFill>
                  <a:srgbClr val="000000"/>
                </a:solidFill>
              </a:defRPr>
            </a:lvl3pPr>
            <a:lvl4pPr marL="379732" indent="-54247" defTabSz="216990">
              <a:lnSpc>
                <a:spcPct val="90000"/>
              </a:lnSpc>
              <a:spcBef>
                <a:spcPts val="225"/>
              </a:spcBef>
              <a:buFontTx/>
              <a:buChar char="•"/>
              <a:defRPr sz="1800">
                <a:solidFill>
                  <a:srgbClr val="000000"/>
                </a:solidFill>
              </a:defRPr>
            </a:lvl4pPr>
            <a:lvl5pPr marL="488226" indent="-54247" defTabSz="216990">
              <a:lnSpc>
                <a:spcPct val="90000"/>
              </a:lnSpc>
              <a:spcBef>
                <a:spcPts val="225"/>
              </a:spcBef>
              <a:buFontTx/>
              <a:buChar char="•"/>
              <a:defRPr sz="18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A766105-96CF-450E-F9DE-CED9B1A89058}"/>
              </a:ext>
            </a:extLst>
          </p:cNvPr>
          <p:cNvSpPr txBox="1">
            <a:spLocks/>
          </p:cNvSpPr>
          <p:nvPr userDrawn="1"/>
        </p:nvSpPr>
        <p:spPr>
          <a:xfrm>
            <a:off x="8902378" y="6565839"/>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pic>
        <p:nvPicPr>
          <p:cNvPr id="61" name="Image" descr="Image"/>
          <p:cNvPicPr>
            <a:picLocks noChangeAspect="1"/>
          </p:cNvPicPr>
          <p:nvPr/>
        </p:nvPicPr>
        <p:blipFill>
          <a:blip r:embed="rId2"/>
          <a:stretch>
            <a:fillRect/>
          </a:stretch>
        </p:blipFill>
        <p:spPr>
          <a:xfrm>
            <a:off x="-16273" y="-12985"/>
            <a:ext cx="3076576" cy="6210301"/>
          </a:xfrm>
          <a:prstGeom prst="rect">
            <a:avLst/>
          </a:prstGeom>
          <a:ln w="12700">
            <a:miter lim="400000"/>
          </a:ln>
        </p:spPr>
      </p:pic>
      <p:pic>
        <p:nvPicPr>
          <p:cNvPr id="62" name="Picture 2" descr="Picture 2"/>
          <p:cNvPicPr>
            <a:picLocks noChangeAspect="1"/>
          </p:cNvPicPr>
          <p:nvPr/>
        </p:nvPicPr>
        <p:blipFill>
          <a:blip r:embed="rId3"/>
          <a:stretch>
            <a:fillRect/>
          </a:stretch>
        </p:blipFill>
        <p:spPr>
          <a:xfrm>
            <a:off x="8392481" y="118169"/>
            <a:ext cx="650036" cy="895041"/>
          </a:xfrm>
          <a:prstGeom prst="rect">
            <a:avLst/>
          </a:prstGeom>
          <a:ln w="12700">
            <a:miter lim="400000"/>
          </a:ln>
        </p:spPr>
      </p:pic>
      <p:pic>
        <p:nvPicPr>
          <p:cNvPr id="63" name="Picture 2" descr="Picture 2"/>
          <p:cNvPicPr>
            <a:picLocks noChangeAspect="1"/>
          </p:cNvPicPr>
          <p:nvPr/>
        </p:nvPicPr>
        <p:blipFill>
          <a:blip r:embed="rId4"/>
          <a:stretch>
            <a:fillRect/>
          </a:stretch>
        </p:blipFill>
        <p:spPr>
          <a:xfrm>
            <a:off x="55757" y="6310302"/>
            <a:ext cx="1161539" cy="474296"/>
          </a:xfrm>
          <a:prstGeom prst="rect">
            <a:avLst/>
          </a:prstGeom>
          <a:ln w="12700">
            <a:miter lim="400000"/>
          </a:ln>
        </p:spPr>
      </p:pic>
      <p:sp>
        <p:nvSpPr>
          <p:cNvPr id="64" name="Subtitle 2"/>
          <p:cNvSpPr txBox="1"/>
          <p:nvPr/>
        </p:nvSpPr>
        <p:spPr>
          <a:xfrm>
            <a:off x="2244091"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66" name="Picture 4" descr="Picture 4"/>
          <p:cNvPicPr>
            <a:picLocks noChangeAspect="1"/>
          </p:cNvPicPr>
          <p:nvPr/>
        </p:nvPicPr>
        <p:blipFill>
          <a:blip r:embed="rId3"/>
          <a:stretch>
            <a:fillRect/>
          </a:stretch>
        </p:blipFill>
        <p:spPr>
          <a:xfrm>
            <a:off x="8392479" y="118169"/>
            <a:ext cx="650036" cy="895041"/>
          </a:xfrm>
          <a:prstGeom prst="rect">
            <a:avLst/>
          </a:prstGeom>
          <a:ln w="12700">
            <a:miter lim="400000"/>
          </a:ln>
        </p:spPr>
      </p:pic>
      <p:pic>
        <p:nvPicPr>
          <p:cNvPr id="67" name="Picture 2" descr="Picture 2"/>
          <p:cNvPicPr>
            <a:picLocks noChangeAspect="1"/>
          </p:cNvPicPr>
          <p:nvPr/>
        </p:nvPicPr>
        <p:blipFill>
          <a:blip r:embed="rId4"/>
          <a:stretch>
            <a:fillRect/>
          </a:stretch>
        </p:blipFill>
        <p:spPr>
          <a:xfrm>
            <a:off x="55757" y="6310295"/>
            <a:ext cx="1161539" cy="474296"/>
          </a:xfrm>
          <a:prstGeom prst="rect">
            <a:avLst/>
          </a:prstGeom>
          <a:ln w="12700">
            <a:miter lim="400000"/>
          </a:ln>
        </p:spPr>
      </p:pic>
      <p:sp>
        <p:nvSpPr>
          <p:cNvPr id="68" name="Slide Number Placeholder 5"/>
          <p:cNvSpPr txBox="1"/>
          <p:nvPr/>
        </p:nvSpPr>
        <p:spPr>
          <a:xfrm>
            <a:off x="8644890" y="6330331"/>
            <a:ext cx="541021" cy="253916"/>
          </a:xfrm>
          <a:prstGeom prst="rect">
            <a:avLst/>
          </a:prstGeom>
          <a:ln w="12700">
            <a:miter lim="400000"/>
          </a:ln>
        </p:spPr>
        <p:txBody>
          <a:bodyPr lIns="34289" rIns="34289">
            <a:spAutoFit/>
          </a:bodyPr>
          <a:lstStyle/>
          <a:p>
            <a:pPr>
              <a:defRPr sz="1400">
                <a:solidFill>
                  <a:srgbClr val="FFFFFF"/>
                </a:solidFill>
                <a:latin typeface="+mj-lt"/>
                <a:ea typeface="+mj-ea"/>
                <a:cs typeface="+mj-cs"/>
                <a:sym typeface="Source Sans Pro Regular"/>
              </a:defRPr>
            </a:pPr>
            <a:endParaRPr sz="1050"/>
          </a:p>
        </p:txBody>
      </p:sp>
      <p:sp>
        <p:nvSpPr>
          <p:cNvPr id="69" name="Subtitle 5"/>
          <p:cNvSpPr txBox="1"/>
          <p:nvPr/>
        </p:nvSpPr>
        <p:spPr>
          <a:xfrm>
            <a:off x="6066251" y="6509245"/>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70" name="Subtitle 5"/>
          <p:cNvSpPr txBox="1"/>
          <p:nvPr/>
        </p:nvSpPr>
        <p:spPr>
          <a:xfrm>
            <a:off x="6057715" y="6649260"/>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A3.1 Readiness</a:t>
            </a:r>
          </a:p>
        </p:txBody>
      </p:sp>
      <p:sp>
        <p:nvSpPr>
          <p:cNvPr id="71" name="Pentagon 4"/>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j-lt"/>
                <a:ea typeface="+mj-ea"/>
                <a:cs typeface="+mj-cs"/>
                <a:sym typeface="Source Sans Pro Regular"/>
              </a:defRPr>
            </a:pPr>
            <a:endParaRPr sz="975"/>
          </a:p>
        </p:txBody>
      </p:sp>
      <p:sp>
        <p:nvSpPr>
          <p:cNvPr id="72" name="Title Text"/>
          <p:cNvSpPr txBox="1">
            <a:spLocks noGrp="1"/>
          </p:cNvSpPr>
          <p:nvPr>
            <p:ph type="title"/>
          </p:nvPr>
        </p:nvSpPr>
        <p:spPr>
          <a:xfrm>
            <a:off x="291702" y="-123222"/>
            <a:ext cx="2448146" cy="1932377"/>
          </a:xfrm>
          <a:prstGeom prst="rect">
            <a:avLst/>
          </a:prstGeom>
        </p:spPr>
        <p:txBody>
          <a:bodyPr>
            <a:normAutofit/>
          </a:bodyPr>
          <a:lstStyle>
            <a:lvl1pPr algn="l" defTabSz="216990">
              <a:lnSpc>
                <a:spcPct val="90000"/>
              </a:lnSpc>
              <a:defRPr sz="2400">
                <a:solidFill>
                  <a:srgbClr val="FFFFFF"/>
                </a:solidFill>
                <a:latin typeface="Source Sans Pro Bold"/>
                <a:ea typeface="Source Sans Pro Bold"/>
                <a:cs typeface="Source Sans Pro Bold"/>
                <a:sym typeface="Source Sans Pro Bold"/>
              </a:defRPr>
            </a:lvl1pPr>
          </a:lstStyle>
          <a:p>
            <a:r>
              <a:t>Title Text</a:t>
            </a:r>
          </a:p>
        </p:txBody>
      </p:sp>
      <p:sp>
        <p:nvSpPr>
          <p:cNvPr id="73" name="Body Level One…"/>
          <p:cNvSpPr txBox="1">
            <a:spLocks noGrp="1"/>
          </p:cNvSpPr>
          <p:nvPr>
            <p:ph type="body" idx="1"/>
          </p:nvPr>
        </p:nvSpPr>
        <p:spPr>
          <a:xfrm>
            <a:off x="3205164" y="842965"/>
            <a:ext cx="5647136" cy="5546726"/>
          </a:xfrm>
          <a:prstGeom prst="rect">
            <a:avLst/>
          </a:prstGeom>
        </p:spPr>
        <p:txBody>
          <a:bodyPr anchor="ctr">
            <a:normAutofit/>
          </a:bodyPr>
          <a:lstStyle>
            <a:lvl1pPr marL="0" indent="0" defTabSz="216990">
              <a:lnSpc>
                <a:spcPct val="90000"/>
              </a:lnSpc>
              <a:spcBef>
                <a:spcPts val="225"/>
              </a:spcBef>
              <a:buSzTx/>
              <a:buFontTx/>
              <a:buNone/>
              <a:defRPr sz="1800">
                <a:solidFill>
                  <a:srgbClr val="000000"/>
                </a:solidFill>
              </a:defRPr>
            </a:lvl1pPr>
            <a:lvl2pPr marL="162743" indent="-54248" defTabSz="216990">
              <a:lnSpc>
                <a:spcPct val="90000"/>
              </a:lnSpc>
              <a:spcBef>
                <a:spcPts val="225"/>
              </a:spcBef>
              <a:buFontTx/>
              <a:buChar char="•"/>
              <a:defRPr sz="1800">
                <a:solidFill>
                  <a:srgbClr val="000000"/>
                </a:solidFill>
              </a:defRPr>
            </a:lvl2pPr>
            <a:lvl3pPr marL="271237" indent="-54248" defTabSz="216990">
              <a:lnSpc>
                <a:spcPct val="90000"/>
              </a:lnSpc>
              <a:spcBef>
                <a:spcPts val="225"/>
              </a:spcBef>
              <a:buFontTx/>
              <a:defRPr sz="1800">
                <a:solidFill>
                  <a:srgbClr val="000000"/>
                </a:solidFill>
              </a:defRPr>
            </a:lvl3pPr>
            <a:lvl4pPr marL="379732" indent="-54247" defTabSz="216990">
              <a:lnSpc>
                <a:spcPct val="90000"/>
              </a:lnSpc>
              <a:spcBef>
                <a:spcPts val="225"/>
              </a:spcBef>
              <a:buFontTx/>
              <a:buChar char="•"/>
              <a:defRPr sz="1800">
                <a:solidFill>
                  <a:srgbClr val="000000"/>
                </a:solidFill>
              </a:defRPr>
            </a:lvl4pPr>
            <a:lvl5pPr marL="488226" indent="-54247" defTabSz="216990">
              <a:lnSpc>
                <a:spcPct val="90000"/>
              </a:lnSpc>
              <a:spcBef>
                <a:spcPts val="225"/>
              </a:spcBef>
              <a:buFontTx/>
              <a:buChar char="•"/>
              <a:defRPr sz="18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74" name="Rounded Rectangle 5"/>
          <p:cNvSpPr/>
          <p:nvPr/>
        </p:nvSpPr>
        <p:spPr>
          <a:xfrm flipV="1">
            <a:off x="291751" y="1340767"/>
            <a:ext cx="1991279" cy="86916"/>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2" name="Slide Number">
            <a:extLst>
              <a:ext uri="{FF2B5EF4-FFF2-40B4-BE49-F238E27FC236}">
                <a16:creationId xmlns:a16="http://schemas.microsoft.com/office/drawing/2014/main" id="{79522E73-E995-FAF8-4791-CD9ECB45D13B}"/>
              </a:ext>
            </a:extLst>
          </p:cNvPr>
          <p:cNvSpPr txBox="1">
            <a:spLocks/>
          </p:cNvSpPr>
          <p:nvPr userDrawn="1"/>
        </p:nvSpPr>
        <p:spPr>
          <a:xfrm>
            <a:off x="8902378" y="6565839"/>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81" name="Image" descr="Image"/>
          <p:cNvPicPr>
            <a:picLocks noChangeAspect="1"/>
          </p:cNvPicPr>
          <p:nvPr/>
        </p:nvPicPr>
        <p:blipFill>
          <a:blip r:embed="rId2"/>
          <a:stretch>
            <a:fillRect/>
          </a:stretch>
        </p:blipFill>
        <p:spPr>
          <a:xfrm>
            <a:off x="-16273" y="-12985"/>
            <a:ext cx="3076576" cy="621030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8392481" y="118169"/>
            <a:ext cx="650036" cy="895041"/>
          </a:xfrm>
          <a:prstGeom prst="rect">
            <a:avLst/>
          </a:prstGeom>
          <a:ln w="12700">
            <a:miter lim="400000"/>
          </a:ln>
        </p:spPr>
      </p:pic>
      <p:pic>
        <p:nvPicPr>
          <p:cNvPr id="83" name="Picture 2" descr="Picture 2"/>
          <p:cNvPicPr>
            <a:picLocks noChangeAspect="1"/>
          </p:cNvPicPr>
          <p:nvPr/>
        </p:nvPicPr>
        <p:blipFill>
          <a:blip r:embed="rId4"/>
          <a:stretch>
            <a:fillRect/>
          </a:stretch>
        </p:blipFill>
        <p:spPr>
          <a:xfrm>
            <a:off x="55757" y="6310302"/>
            <a:ext cx="1161539" cy="474296"/>
          </a:xfrm>
          <a:prstGeom prst="rect">
            <a:avLst/>
          </a:prstGeom>
          <a:ln w="12700">
            <a:miter lim="400000"/>
          </a:ln>
        </p:spPr>
      </p:pic>
      <p:sp>
        <p:nvSpPr>
          <p:cNvPr id="84" name="Subtitle 2"/>
          <p:cNvSpPr txBox="1"/>
          <p:nvPr/>
        </p:nvSpPr>
        <p:spPr>
          <a:xfrm>
            <a:off x="2244091"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85"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86" name="Picture 4" descr="Picture 4"/>
          <p:cNvPicPr>
            <a:picLocks noChangeAspect="1"/>
          </p:cNvPicPr>
          <p:nvPr/>
        </p:nvPicPr>
        <p:blipFill>
          <a:blip r:embed="rId3"/>
          <a:stretch>
            <a:fillRect/>
          </a:stretch>
        </p:blipFill>
        <p:spPr>
          <a:xfrm>
            <a:off x="8392479" y="118169"/>
            <a:ext cx="650036" cy="895041"/>
          </a:xfrm>
          <a:prstGeom prst="rect">
            <a:avLst/>
          </a:prstGeom>
          <a:ln w="12700">
            <a:miter lim="400000"/>
          </a:ln>
        </p:spPr>
      </p:pic>
      <p:pic>
        <p:nvPicPr>
          <p:cNvPr id="87" name="Picture 2" descr="Picture 2"/>
          <p:cNvPicPr>
            <a:picLocks noChangeAspect="1"/>
          </p:cNvPicPr>
          <p:nvPr/>
        </p:nvPicPr>
        <p:blipFill>
          <a:blip r:embed="rId4"/>
          <a:stretch>
            <a:fillRect/>
          </a:stretch>
        </p:blipFill>
        <p:spPr>
          <a:xfrm>
            <a:off x="55757" y="6310295"/>
            <a:ext cx="1161539" cy="474296"/>
          </a:xfrm>
          <a:prstGeom prst="rect">
            <a:avLst/>
          </a:prstGeom>
          <a:ln w="12700">
            <a:miter lim="400000"/>
          </a:ln>
        </p:spPr>
      </p:pic>
      <p:sp>
        <p:nvSpPr>
          <p:cNvPr id="88" name="Slide Number Placeholder 5"/>
          <p:cNvSpPr txBox="1"/>
          <p:nvPr/>
        </p:nvSpPr>
        <p:spPr>
          <a:xfrm>
            <a:off x="8644890" y="6330331"/>
            <a:ext cx="541021" cy="253916"/>
          </a:xfrm>
          <a:prstGeom prst="rect">
            <a:avLst/>
          </a:prstGeom>
          <a:ln w="12700">
            <a:miter lim="400000"/>
          </a:ln>
        </p:spPr>
        <p:txBody>
          <a:bodyPr lIns="34289" rIns="34289">
            <a:spAutoFit/>
          </a:bodyPr>
          <a:lstStyle/>
          <a:p>
            <a:pPr>
              <a:defRPr sz="1400">
                <a:solidFill>
                  <a:srgbClr val="FFFFFF"/>
                </a:solidFill>
                <a:latin typeface="+mj-lt"/>
                <a:ea typeface="+mj-ea"/>
                <a:cs typeface="+mj-cs"/>
                <a:sym typeface="Source Sans Pro Regular"/>
              </a:defRPr>
            </a:pPr>
            <a:endParaRPr sz="1050"/>
          </a:p>
        </p:txBody>
      </p:sp>
      <p:sp>
        <p:nvSpPr>
          <p:cNvPr id="89" name="Subtitle 5"/>
          <p:cNvSpPr txBox="1"/>
          <p:nvPr/>
        </p:nvSpPr>
        <p:spPr>
          <a:xfrm>
            <a:off x="6066251" y="6509245"/>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90" name="Subtitle 5"/>
          <p:cNvSpPr txBox="1"/>
          <p:nvPr/>
        </p:nvSpPr>
        <p:spPr>
          <a:xfrm>
            <a:off x="6057715" y="6649260"/>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A3.1 Readiness</a:t>
            </a:r>
          </a:p>
        </p:txBody>
      </p:sp>
      <p:sp>
        <p:nvSpPr>
          <p:cNvPr id="91" name="Rounded Rectangle 4"/>
          <p:cNvSpPr/>
          <p:nvPr/>
        </p:nvSpPr>
        <p:spPr>
          <a:xfrm flipV="1">
            <a:off x="291751" y="1340767"/>
            <a:ext cx="1991279" cy="86916"/>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92" name="TextBox 5"/>
          <p:cNvSpPr txBox="1"/>
          <p:nvPr/>
        </p:nvSpPr>
        <p:spPr>
          <a:xfrm>
            <a:off x="302597" y="668221"/>
            <a:ext cx="2102270"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Key</a:t>
            </a:r>
            <a:r>
              <a:rPr sz="2400"/>
              <a:t> </a:t>
            </a:r>
            <a:r>
              <a:rPr sz="2400" b="1"/>
              <a:t>messages</a:t>
            </a:r>
          </a:p>
        </p:txBody>
      </p:sp>
      <p:sp>
        <p:nvSpPr>
          <p:cNvPr id="93" name="Pentagon 6"/>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j-lt"/>
                <a:ea typeface="+mj-ea"/>
                <a:cs typeface="+mj-cs"/>
                <a:sym typeface="Source Sans Pro Regular"/>
              </a:defRPr>
            </a:pPr>
            <a:endParaRPr sz="975"/>
          </a:p>
        </p:txBody>
      </p:sp>
      <p:sp>
        <p:nvSpPr>
          <p:cNvPr id="94" name="Body Level One…"/>
          <p:cNvSpPr txBox="1">
            <a:spLocks noGrp="1"/>
          </p:cNvSpPr>
          <p:nvPr>
            <p:ph type="body" idx="1"/>
          </p:nvPr>
        </p:nvSpPr>
        <p:spPr>
          <a:xfrm>
            <a:off x="3205164" y="842965"/>
            <a:ext cx="5647136" cy="5546726"/>
          </a:xfrm>
          <a:prstGeom prst="rect">
            <a:avLst/>
          </a:prstGeom>
        </p:spPr>
        <p:txBody>
          <a:bodyPr anchor="ctr">
            <a:normAutofit/>
          </a:bodyPr>
          <a:lstStyle>
            <a:lvl1pPr marL="0" indent="0" defTabSz="216990">
              <a:lnSpc>
                <a:spcPct val="90000"/>
              </a:lnSpc>
              <a:spcBef>
                <a:spcPts val="225"/>
              </a:spcBef>
              <a:buSzTx/>
              <a:buFontTx/>
              <a:buNone/>
              <a:defRPr sz="1800">
                <a:solidFill>
                  <a:srgbClr val="000000"/>
                </a:solidFill>
              </a:defRPr>
            </a:lvl1pPr>
            <a:lvl2pPr marL="162743" indent="-54248" defTabSz="216990">
              <a:lnSpc>
                <a:spcPct val="90000"/>
              </a:lnSpc>
              <a:spcBef>
                <a:spcPts val="225"/>
              </a:spcBef>
              <a:buFontTx/>
              <a:buChar char="•"/>
              <a:defRPr sz="1800">
                <a:solidFill>
                  <a:srgbClr val="000000"/>
                </a:solidFill>
              </a:defRPr>
            </a:lvl2pPr>
            <a:lvl3pPr marL="271237" indent="-54248" defTabSz="216990">
              <a:lnSpc>
                <a:spcPct val="90000"/>
              </a:lnSpc>
              <a:spcBef>
                <a:spcPts val="225"/>
              </a:spcBef>
              <a:buFontTx/>
              <a:defRPr sz="1800">
                <a:solidFill>
                  <a:srgbClr val="000000"/>
                </a:solidFill>
              </a:defRPr>
            </a:lvl3pPr>
            <a:lvl4pPr marL="379732" indent="-54247" defTabSz="216990">
              <a:lnSpc>
                <a:spcPct val="90000"/>
              </a:lnSpc>
              <a:spcBef>
                <a:spcPts val="225"/>
              </a:spcBef>
              <a:buFontTx/>
              <a:buChar char="•"/>
              <a:defRPr sz="1800">
                <a:solidFill>
                  <a:srgbClr val="000000"/>
                </a:solidFill>
              </a:defRPr>
            </a:lvl4pPr>
            <a:lvl5pPr marL="488226" indent="-54247" defTabSz="216990">
              <a:lnSpc>
                <a:spcPct val="90000"/>
              </a:lnSpc>
              <a:spcBef>
                <a:spcPts val="225"/>
              </a:spcBef>
              <a:buFontTx/>
              <a:buChar char="•"/>
              <a:defRPr sz="18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BE5FFAE-1D24-B44C-8A42-8F2E5494C7C3}"/>
              </a:ext>
            </a:extLst>
          </p:cNvPr>
          <p:cNvSpPr txBox="1">
            <a:spLocks/>
          </p:cNvSpPr>
          <p:nvPr userDrawn="1"/>
        </p:nvSpPr>
        <p:spPr>
          <a:xfrm>
            <a:off x="8902378" y="6565839"/>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01" name="Image" descr="Image"/>
          <p:cNvPicPr>
            <a:picLocks noChangeAspect="1"/>
          </p:cNvPicPr>
          <p:nvPr/>
        </p:nvPicPr>
        <p:blipFill>
          <a:blip r:embed="rId2"/>
          <a:stretch>
            <a:fillRect/>
          </a:stretch>
        </p:blipFill>
        <p:spPr>
          <a:xfrm>
            <a:off x="-16273" y="-12985"/>
            <a:ext cx="3076576" cy="6210301"/>
          </a:xfrm>
          <a:prstGeom prst="rect">
            <a:avLst/>
          </a:prstGeom>
          <a:ln w="12700">
            <a:miter lim="400000"/>
          </a:ln>
        </p:spPr>
      </p:pic>
      <p:pic>
        <p:nvPicPr>
          <p:cNvPr id="102" name="Picture 2" descr="Picture 2"/>
          <p:cNvPicPr>
            <a:picLocks noChangeAspect="1"/>
          </p:cNvPicPr>
          <p:nvPr/>
        </p:nvPicPr>
        <p:blipFill>
          <a:blip r:embed="rId3"/>
          <a:stretch>
            <a:fillRect/>
          </a:stretch>
        </p:blipFill>
        <p:spPr>
          <a:xfrm>
            <a:off x="8392481" y="118169"/>
            <a:ext cx="650036" cy="895041"/>
          </a:xfrm>
          <a:prstGeom prst="rect">
            <a:avLst/>
          </a:prstGeom>
          <a:ln w="12700">
            <a:miter lim="400000"/>
          </a:ln>
        </p:spPr>
      </p:pic>
      <p:pic>
        <p:nvPicPr>
          <p:cNvPr id="103" name="Picture 2" descr="Picture 2"/>
          <p:cNvPicPr>
            <a:picLocks noChangeAspect="1"/>
          </p:cNvPicPr>
          <p:nvPr/>
        </p:nvPicPr>
        <p:blipFill>
          <a:blip r:embed="rId4"/>
          <a:stretch>
            <a:fillRect/>
          </a:stretch>
        </p:blipFill>
        <p:spPr>
          <a:xfrm>
            <a:off x="55757" y="6310302"/>
            <a:ext cx="1161539" cy="474296"/>
          </a:xfrm>
          <a:prstGeom prst="rect">
            <a:avLst/>
          </a:prstGeom>
          <a:ln w="12700">
            <a:miter lim="400000"/>
          </a:ln>
        </p:spPr>
      </p:pic>
      <p:sp>
        <p:nvSpPr>
          <p:cNvPr id="104" name="Subtitle 2"/>
          <p:cNvSpPr txBox="1"/>
          <p:nvPr/>
        </p:nvSpPr>
        <p:spPr>
          <a:xfrm>
            <a:off x="2244091"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105"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106" name="Picture 4" descr="Picture 4"/>
          <p:cNvPicPr>
            <a:picLocks noChangeAspect="1"/>
          </p:cNvPicPr>
          <p:nvPr/>
        </p:nvPicPr>
        <p:blipFill>
          <a:blip r:embed="rId3"/>
          <a:stretch>
            <a:fillRect/>
          </a:stretch>
        </p:blipFill>
        <p:spPr>
          <a:xfrm>
            <a:off x="8392479" y="118169"/>
            <a:ext cx="650036" cy="895041"/>
          </a:xfrm>
          <a:prstGeom prst="rect">
            <a:avLst/>
          </a:prstGeom>
          <a:ln w="12700">
            <a:miter lim="400000"/>
          </a:ln>
        </p:spPr>
      </p:pic>
      <p:pic>
        <p:nvPicPr>
          <p:cNvPr id="107" name="Picture 2" descr="Picture 2"/>
          <p:cNvPicPr>
            <a:picLocks noChangeAspect="1"/>
          </p:cNvPicPr>
          <p:nvPr/>
        </p:nvPicPr>
        <p:blipFill>
          <a:blip r:embed="rId4"/>
          <a:stretch>
            <a:fillRect/>
          </a:stretch>
        </p:blipFill>
        <p:spPr>
          <a:xfrm>
            <a:off x="55757" y="6310295"/>
            <a:ext cx="1161539" cy="474296"/>
          </a:xfrm>
          <a:prstGeom prst="rect">
            <a:avLst/>
          </a:prstGeom>
          <a:ln w="12700">
            <a:miter lim="400000"/>
          </a:ln>
        </p:spPr>
      </p:pic>
      <p:sp>
        <p:nvSpPr>
          <p:cNvPr id="108" name="Slide Number Placeholder 5"/>
          <p:cNvSpPr txBox="1"/>
          <p:nvPr/>
        </p:nvSpPr>
        <p:spPr>
          <a:xfrm>
            <a:off x="8644890" y="6330331"/>
            <a:ext cx="541021" cy="253916"/>
          </a:xfrm>
          <a:prstGeom prst="rect">
            <a:avLst/>
          </a:prstGeom>
          <a:ln w="12700">
            <a:miter lim="400000"/>
          </a:ln>
        </p:spPr>
        <p:txBody>
          <a:bodyPr lIns="34289" rIns="34289">
            <a:spAutoFit/>
          </a:bodyPr>
          <a:lstStyle/>
          <a:p>
            <a:pPr>
              <a:defRPr sz="1400">
                <a:solidFill>
                  <a:srgbClr val="FFFFFF"/>
                </a:solidFill>
                <a:latin typeface="+mj-lt"/>
                <a:ea typeface="+mj-ea"/>
                <a:cs typeface="+mj-cs"/>
                <a:sym typeface="Source Sans Pro Regular"/>
              </a:defRPr>
            </a:pPr>
            <a:endParaRPr sz="1050"/>
          </a:p>
        </p:txBody>
      </p:sp>
      <p:sp>
        <p:nvSpPr>
          <p:cNvPr id="109" name="Subtitle 5"/>
          <p:cNvSpPr txBox="1"/>
          <p:nvPr/>
        </p:nvSpPr>
        <p:spPr>
          <a:xfrm>
            <a:off x="6066251" y="6509245"/>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110" name="Subtitle 5"/>
          <p:cNvSpPr txBox="1"/>
          <p:nvPr/>
        </p:nvSpPr>
        <p:spPr>
          <a:xfrm>
            <a:off x="6057715" y="6649260"/>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A3.1 Readiness</a:t>
            </a:r>
          </a:p>
        </p:txBody>
      </p:sp>
      <p:sp>
        <p:nvSpPr>
          <p:cNvPr id="111" name="Rounded Rectangle 4"/>
          <p:cNvSpPr/>
          <p:nvPr/>
        </p:nvSpPr>
        <p:spPr>
          <a:xfrm flipV="1">
            <a:off x="291751" y="1779939"/>
            <a:ext cx="1991279" cy="86916"/>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112" name="TextBox 5"/>
          <p:cNvSpPr txBox="1"/>
          <p:nvPr/>
        </p:nvSpPr>
        <p:spPr>
          <a:xfrm>
            <a:off x="302597" y="668221"/>
            <a:ext cx="2102270" cy="8309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References and guidelines</a:t>
            </a:r>
          </a:p>
        </p:txBody>
      </p:sp>
      <p:sp>
        <p:nvSpPr>
          <p:cNvPr id="113" name="Pentagon 6"/>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j-lt"/>
                <a:ea typeface="+mj-ea"/>
                <a:cs typeface="+mj-cs"/>
                <a:sym typeface="Source Sans Pro Regular"/>
              </a:defRPr>
            </a:pPr>
            <a:endParaRPr sz="975"/>
          </a:p>
        </p:txBody>
      </p:sp>
      <p:sp>
        <p:nvSpPr>
          <p:cNvPr id="114" name="Body Level One…"/>
          <p:cNvSpPr txBox="1">
            <a:spLocks noGrp="1"/>
          </p:cNvSpPr>
          <p:nvPr>
            <p:ph type="body" idx="1"/>
          </p:nvPr>
        </p:nvSpPr>
        <p:spPr>
          <a:xfrm>
            <a:off x="3205164" y="842965"/>
            <a:ext cx="5647136" cy="5546726"/>
          </a:xfrm>
          <a:prstGeom prst="rect">
            <a:avLst/>
          </a:prstGeom>
        </p:spPr>
        <p:txBody>
          <a:bodyPr anchor="ctr">
            <a:normAutofit/>
          </a:bodyPr>
          <a:lstStyle>
            <a:lvl1pPr marL="0" indent="0" defTabSz="216990">
              <a:lnSpc>
                <a:spcPct val="90000"/>
              </a:lnSpc>
              <a:spcBef>
                <a:spcPts val="225"/>
              </a:spcBef>
              <a:buSzTx/>
              <a:buFontTx/>
              <a:buNone/>
              <a:defRPr sz="1800">
                <a:solidFill>
                  <a:srgbClr val="000000"/>
                </a:solidFill>
              </a:defRPr>
            </a:lvl1pPr>
            <a:lvl2pPr marL="162743" indent="-54248" defTabSz="216990">
              <a:lnSpc>
                <a:spcPct val="90000"/>
              </a:lnSpc>
              <a:spcBef>
                <a:spcPts val="225"/>
              </a:spcBef>
              <a:buFontTx/>
              <a:buChar char="•"/>
              <a:defRPr sz="1800">
                <a:solidFill>
                  <a:srgbClr val="000000"/>
                </a:solidFill>
              </a:defRPr>
            </a:lvl2pPr>
            <a:lvl3pPr marL="271237" indent="-54248" defTabSz="216990">
              <a:lnSpc>
                <a:spcPct val="90000"/>
              </a:lnSpc>
              <a:spcBef>
                <a:spcPts val="225"/>
              </a:spcBef>
              <a:buFontTx/>
              <a:defRPr sz="1800">
                <a:solidFill>
                  <a:srgbClr val="000000"/>
                </a:solidFill>
              </a:defRPr>
            </a:lvl3pPr>
            <a:lvl4pPr marL="379732" indent="-54247" defTabSz="216990">
              <a:lnSpc>
                <a:spcPct val="90000"/>
              </a:lnSpc>
              <a:spcBef>
                <a:spcPts val="225"/>
              </a:spcBef>
              <a:buFontTx/>
              <a:buChar char="•"/>
              <a:defRPr sz="1800">
                <a:solidFill>
                  <a:srgbClr val="000000"/>
                </a:solidFill>
              </a:defRPr>
            </a:lvl4pPr>
            <a:lvl5pPr marL="488226" indent="-54247" defTabSz="216990">
              <a:lnSpc>
                <a:spcPct val="90000"/>
              </a:lnSpc>
              <a:spcBef>
                <a:spcPts val="225"/>
              </a:spcBef>
              <a:buFontTx/>
              <a:buChar char="•"/>
              <a:defRPr sz="18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F71100D-29ED-4634-C2DF-9547B67C8CC6}"/>
              </a:ext>
            </a:extLst>
          </p:cNvPr>
          <p:cNvSpPr txBox="1">
            <a:spLocks/>
          </p:cNvSpPr>
          <p:nvPr userDrawn="1"/>
        </p:nvSpPr>
        <p:spPr>
          <a:xfrm>
            <a:off x="8902378" y="6565839"/>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21"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pic>
        <p:nvPicPr>
          <p:cNvPr id="122" name="Picture 2" descr="Picture 2"/>
          <p:cNvPicPr>
            <a:picLocks noChangeAspect="1"/>
          </p:cNvPicPr>
          <p:nvPr/>
        </p:nvPicPr>
        <p:blipFill>
          <a:blip r:embed="rId3"/>
          <a:stretch>
            <a:fillRect/>
          </a:stretch>
        </p:blipFill>
        <p:spPr>
          <a:xfrm>
            <a:off x="8392481" y="118169"/>
            <a:ext cx="650036" cy="895041"/>
          </a:xfrm>
          <a:prstGeom prst="rect">
            <a:avLst/>
          </a:prstGeom>
          <a:ln w="12700">
            <a:miter lim="400000"/>
          </a:ln>
        </p:spPr>
      </p:pic>
      <p:pic>
        <p:nvPicPr>
          <p:cNvPr id="123" name="Picture 2" descr="Picture 2"/>
          <p:cNvPicPr>
            <a:picLocks noChangeAspect="1"/>
          </p:cNvPicPr>
          <p:nvPr/>
        </p:nvPicPr>
        <p:blipFill>
          <a:blip r:embed="rId4"/>
          <a:stretch>
            <a:fillRect/>
          </a:stretch>
        </p:blipFill>
        <p:spPr>
          <a:xfrm>
            <a:off x="55757" y="6310302"/>
            <a:ext cx="1161539" cy="474296"/>
          </a:xfrm>
          <a:prstGeom prst="rect">
            <a:avLst/>
          </a:prstGeom>
          <a:ln w="12700">
            <a:miter lim="400000"/>
          </a:ln>
        </p:spPr>
      </p:pic>
      <p:sp>
        <p:nvSpPr>
          <p:cNvPr id="124" name="Subtitle 2"/>
          <p:cNvSpPr txBox="1"/>
          <p:nvPr/>
        </p:nvSpPr>
        <p:spPr>
          <a:xfrm>
            <a:off x="2244091"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125"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126" name="Picture 4" descr="Picture 4"/>
          <p:cNvPicPr>
            <a:picLocks noChangeAspect="1"/>
          </p:cNvPicPr>
          <p:nvPr/>
        </p:nvPicPr>
        <p:blipFill>
          <a:blip r:embed="rId3"/>
          <a:stretch>
            <a:fillRect/>
          </a:stretch>
        </p:blipFill>
        <p:spPr>
          <a:xfrm>
            <a:off x="8392479" y="118169"/>
            <a:ext cx="650036" cy="895041"/>
          </a:xfrm>
          <a:prstGeom prst="rect">
            <a:avLst/>
          </a:prstGeom>
          <a:ln w="12700">
            <a:miter lim="400000"/>
          </a:ln>
        </p:spPr>
      </p:pic>
      <p:pic>
        <p:nvPicPr>
          <p:cNvPr id="127" name="Picture 2" descr="Picture 2"/>
          <p:cNvPicPr>
            <a:picLocks noChangeAspect="1"/>
          </p:cNvPicPr>
          <p:nvPr/>
        </p:nvPicPr>
        <p:blipFill>
          <a:blip r:embed="rId4"/>
          <a:stretch>
            <a:fillRect/>
          </a:stretch>
        </p:blipFill>
        <p:spPr>
          <a:xfrm>
            <a:off x="55757" y="6310295"/>
            <a:ext cx="1161539" cy="474296"/>
          </a:xfrm>
          <a:prstGeom prst="rect">
            <a:avLst/>
          </a:prstGeom>
          <a:ln w="12700">
            <a:miter lim="400000"/>
          </a:ln>
        </p:spPr>
      </p:pic>
      <p:sp>
        <p:nvSpPr>
          <p:cNvPr id="128" name="Slide Number Placeholder 5"/>
          <p:cNvSpPr txBox="1"/>
          <p:nvPr/>
        </p:nvSpPr>
        <p:spPr>
          <a:xfrm>
            <a:off x="8644890" y="6330331"/>
            <a:ext cx="541021" cy="253916"/>
          </a:xfrm>
          <a:prstGeom prst="rect">
            <a:avLst/>
          </a:prstGeom>
          <a:ln w="12700">
            <a:miter lim="400000"/>
          </a:ln>
        </p:spPr>
        <p:txBody>
          <a:bodyPr lIns="34289" rIns="34289">
            <a:spAutoFit/>
          </a:bodyPr>
          <a:lstStyle/>
          <a:p>
            <a:pPr>
              <a:defRPr sz="1400">
                <a:solidFill>
                  <a:srgbClr val="FFFFFF"/>
                </a:solidFill>
                <a:latin typeface="+mj-lt"/>
                <a:ea typeface="+mj-ea"/>
                <a:cs typeface="+mj-cs"/>
                <a:sym typeface="Source Sans Pro Regular"/>
              </a:defRPr>
            </a:pPr>
            <a:endParaRPr sz="1050"/>
          </a:p>
        </p:txBody>
      </p:sp>
      <p:sp>
        <p:nvSpPr>
          <p:cNvPr id="129" name="Subtitle 5"/>
          <p:cNvSpPr txBox="1"/>
          <p:nvPr/>
        </p:nvSpPr>
        <p:spPr>
          <a:xfrm>
            <a:off x="6066251" y="6509245"/>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130" name="Subtitle 5"/>
          <p:cNvSpPr txBox="1"/>
          <p:nvPr/>
        </p:nvSpPr>
        <p:spPr>
          <a:xfrm>
            <a:off x="6057715" y="6649260"/>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A3.1 Readiness</a:t>
            </a:r>
          </a:p>
        </p:txBody>
      </p:sp>
      <p:sp>
        <p:nvSpPr>
          <p:cNvPr id="131" name="Rounded Rectangle 4"/>
          <p:cNvSpPr/>
          <p:nvPr/>
        </p:nvSpPr>
        <p:spPr>
          <a:xfrm flipV="1">
            <a:off x="291748" y="2237881"/>
            <a:ext cx="1521812" cy="86226"/>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132" name="TextBox 6"/>
          <p:cNvSpPr txBox="1"/>
          <p:nvPr/>
        </p:nvSpPr>
        <p:spPr>
          <a:xfrm>
            <a:off x="302597" y="668221"/>
            <a:ext cx="2102270" cy="120032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Additional learning resources</a:t>
            </a:r>
          </a:p>
        </p:txBody>
      </p:sp>
      <p:sp>
        <p:nvSpPr>
          <p:cNvPr id="133" name="Pentagon 7"/>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j-lt"/>
                <a:ea typeface="+mj-ea"/>
                <a:cs typeface="+mj-cs"/>
                <a:sym typeface="Source Sans Pro Regular"/>
              </a:defRPr>
            </a:pPr>
            <a:endParaRPr sz="975"/>
          </a:p>
        </p:txBody>
      </p:sp>
      <p:sp>
        <p:nvSpPr>
          <p:cNvPr id="134" name="Body Level One…"/>
          <p:cNvSpPr txBox="1">
            <a:spLocks noGrp="1"/>
          </p:cNvSpPr>
          <p:nvPr>
            <p:ph type="body" idx="1"/>
          </p:nvPr>
        </p:nvSpPr>
        <p:spPr>
          <a:xfrm>
            <a:off x="3205164" y="842965"/>
            <a:ext cx="5647136" cy="5546726"/>
          </a:xfrm>
          <a:prstGeom prst="rect">
            <a:avLst/>
          </a:prstGeom>
        </p:spPr>
        <p:txBody>
          <a:bodyPr anchor="ctr">
            <a:normAutofit/>
          </a:bodyPr>
          <a:lstStyle>
            <a:lvl1pPr marL="0" indent="0" defTabSz="216990">
              <a:lnSpc>
                <a:spcPct val="90000"/>
              </a:lnSpc>
              <a:spcBef>
                <a:spcPts val="225"/>
              </a:spcBef>
              <a:buSzTx/>
              <a:buFontTx/>
              <a:buNone/>
              <a:defRPr sz="1800">
                <a:solidFill>
                  <a:srgbClr val="000000"/>
                </a:solidFill>
              </a:defRPr>
            </a:lvl1pPr>
            <a:lvl2pPr marL="162743" indent="-54248" defTabSz="216990">
              <a:lnSpc>
                <a:spcPct val="90000"/>
              </a:lnSpc>
              <a:spcBef>
                <a:spcPts val="225"/>
              </a:spcBef>
              <a:buFontTx/>
              <a:buChar char="•"/>
              <a:defRPr sz="1800">
                <a:solidFill>
                  <a:srgbClr val="000000"/>
                </a:solidFill>
              </a:defRPr>
            </a:lvl2pPr>
            <a:lvl3pPr marL="271237" indent="-54248" defTabSz="216990">
              <a:lnSpc>
                <a:spcPct val="90000"/>
              </a:lnSpc>
              <a:spcBef>
                <a:spcPts val="225"/>
              </a:spcBef>
              <a:buFontTx/>
              <a:defRPr sz="1800">
                <a:solidFill>
                  <a:srgbClr val="000000"/>
                </a:solidFill>
              </a:defRPr>
            </a:lvl3pPr>
            <a:lvl4pPr marL="379732" indent="-54247" defTabSz="216990">
              <a:lnSpc>
                <a:spcPct val="90000"/>
              </a:lnSpc>
              <a:spcBef>
                <a:spcPts val="225"/>
              </a:spcBef>
              <a:buFontTx/>
              <a:buChar char="•"/>
              <a:defRPr sz="1800">
                <a:solidFill>
                  <a:srgbClr val="000000"/>
                </a:solidFill>
              </a:defRPr>
            </a:lvl4pPr>
            <a:lvl5pPr marL="488226" indent="-54247" defTabSz="216990">
              <a:lnSpc>
                <a:spcPct val="90000"/>
              </a:lnSpc>
              <a:spcBef>
                <a:spcPts val="225"/>
              </a:spcBef>
              <a:buFontTx/>
              <a:buChar char="•"/>
              <a:defRPr sz="18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E0AB665-9EC9-A758-7E05-6943EA694FB3}"/>
              </a:ext>
            </a:extLst>
          </p:cNvPr>
          <p:cNvSpPr txBox="1">
            <a:spLocks/>
          </p:cNvSpPr>
          <p:nvPr userDrawn="1"/>
        </p:nvSpPr>
        <p:spPr>
          <a:xfrm>
            <a:off x="8902378" y="6565839"/>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41"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pic>
        <p:nvPicPr>
          <p:cNvPr id="142" name="Picture 2" descr="Picture 2"/>
          <p:cNvPicPr>
            <a:picLocks noChangeAspect="1"/>
          </p:cNvPicPr>
          <p:nvPr/>
        </p:nvPicPr>
        <p:blipFill>
          <a:blip r:embed="rId3"/>
          <a:stretch>
            <a:fillRect/>
          </a:stretch>
        </p:blipFill>
        <p:spPr>
          <a:xfrm>
            <a:off x="8392481" y="118169"/>
            <a:ext cx="650036" cy="895041"/>
          </a:xfrm>
          <a:prstGeom prst="rect">
            <a:avLst/>
          </a:prstGeom>
          <a:ln w="12700">
            <a:miter lim="400000"/>
          </a:ln>
        </p:spPr>
      </p:pic>
      <p:pic>
        <p:nvPicPr>
          <p:cNvPr id="143" name="Picture 2" descr="Picture 2"/>
          <p:cNvPicPr>
            <a:picLocks noChangeAspect="1"/>
          </p:cNvPicPr>
          <p:nvPr/>
        </p:nvPicPr>
        <p:blipFill>
          <a:blip r:embed="rId4"/>
          <a:stretch>
            <a:fillRect/>
          </a:stretch>
        </p:blipFill>
        <p:spPr>
          <a:xfrm>
            <a:off x="55757" y="6310302"/>
            <a:ext cx="1161539" cy="474296"/>
          </a:xfrm>
          <a:prstGeom prst="rect">
            <a:avLst/>
          </a:prstGeom>
          <a:ln w="12700">
            <a:miter lim="400000"/>
          </a:ln>
        </p:spPr>
      </p:pic>
      <p:sp>
        <p:nvSpPr>
          <p:cNvPr id="144" name="Subtitle 2"/>
          <p:cNvSpPr txBox="1"/>
          <p:nvPr/>
        </p:nvSpPr>
        <p:spPr>
          <a:xfrm>
            <a:off x="2244091"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145"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146" name="Picture 4" descr="Picture 4"/>
          <p:cNvPicPr>
            <a:picLocks noChangeAspect="1"/>
          </p:cNvPicPr>
          <p:nvPr/>
        </p:nvPicPr>
        <p:blipFill>
          <a:blip r:embed="rId3"/>
          <a:stretch>
            <a:fillRect/>
          </a:stretch>
        </p:blipFill>
        <p:spPr>
          <a:xfrm>
            <a:off x="8392479" y="118169"/>
            <a:ext cx="650036" cy="895041"/>
          </a:xfrm>
          <a:prstGeom prst="rect">
            <a:avLst/>
          </a:prstGeom>
          <a:ln w="12700">
            <a:miter lim="400000"/>
          </a:ln>
        </p:spPr>
      </p:pic>
      <p:pic>
        <p:nvPicPr>
          <p:cNvPr id="147" name="Picture 2" descr="Picture 2"/>
          <p:cNvPicPr>
            <a:picLocks noChangeAspect="1"/>
          </p:cNvPicPr>
          <p:nvPr/>
        </p:nvPicPr>
        <p:blipFill>
          <a:blip r:embed="rId4"/>
          <a:stretch>
            <a:fillRect/>
          </a:stretch>
        </p:blipFill>
        <p:spPr>
          <a:xfrm>
            <a:off x="55757" y="6310295"/>
            <a:ext cx="1161539" cy="474296"/>
          </a:xfrm>
          <a:prstGeom prst="rect">
            <a:avLst/>
          </a:prstGeom>
          <a:ln w="12700">
            <a:miter lim="400000"/>
          </a:ln>
        </p:spPr>
      </p:pic>
      <p:sp>
        <p:nvSpPr>
          <p:cNvPr id="148" name="Slide Number Placeholder 5"/>
          <p:cNvSpPr txBox="1"/>
          <p:nvPr/>
        </p:nvSpPr>
        <p:spPr>
          <a:xfrm>
            <a:off x="8644890" y="6330331"/>
            <a:ext cx="541021" cy="253916"/>
          </a:xfrm>
          <a:prstGeom prst="rect">
            <a:avLst/>
          </a:prstGeom>
          <a:ln w="12700">
            <a:miter lim="400000"/>
          </a:ln>
        </p:spPr>
        <p:txBody>
          <a:bodyPr lIns="34289" rIns="34289">
            <a:spAutoFit/>
          </a:bodyPr>
          <a:lstStyle/>
          <a:p>
            <a:pPr>
              <a:defRPr sz="1400">
                <a:solidFill>
                  <a:srgbClr val="FFFFFF"/>
                </a:solidFill>
                <a:latin typeface="+mj-lt"/>
                <a:ea typeface="+mj-ea"/>
                <a:cs typeface="+mj-cs"/>
                <a:sym typeface="Source Sans Pro Regular"/>
              </a:defRPr>
            </a:pPr>
            <a:endParaRPr sz="1050"/>
          </a:p>
        </p:txBody>
      </p:sp>
      <p:sp>
        <p:nvSpPr>
          <p:cNvPr id="149" name="Subtitle 5"/>
          <p:cNvSpPr txBox="1"/>
          <p:nvPr/>
        </p:nvSpPr>
        <p:spPr>
          <a:xfrm>
            <a:off x="6066251" y="6509245"/>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150" name="Subtitle 5"/>
          <p:cNvSpPr txBox="1"/>
          <p:nvPr/>
        </p:nvSpPr>
        <p:spPr>
          <a:xfrm>
            <a:off x="6066251" y="6649260"/>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A3.1 Readiness</a:t>
            </a:r>
          </a:p>
        </p:txBody>
      </p:sp>
      <p:sp>
        <p:nvSpPr>
          <p:cNvPr id="151" name="Rounded Rectangle 4"/>
          <p:cNvSpPr/>
          <p:nvPr/>
        </p:nvSpPr>
        <p:spPr>
          <a:xfrm flipV="1">
            <a:off x="291747" y="1332433"/>
            <a:ext cx="1559913" cy="100134"/>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152" name="TextBox 6"/>
          <p:cNvSpPr txBox="1"/>
          <p:nvPr/>
        </p:nvSpPr>
        <p:spPr>
          <a:xfrm>
            <a:off x="302597" y="668218"/>
            <a:ext cx="1720517"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Questions?</a:t>
            </a:r>
          </a:p>
        </p:txBody>
      </p:sp>
      <p:sp>
        <p:nvSpPr>
          <p:cNvPr id="153" name="Pentagon 7"/>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j-lt"/>
                <a:ea typeface="+mj-ea"/>
                <a:cs typeface="+mj-cs"/>
                <a:sym typeface="Source Sans Pro Regular"/>
              </a:defRPr>
            </a:pPr>
            <a:endParaRPr sz="975"/>
          </a:p>
        </p:txBody>
      </p:sp>
      <p:sp>
        <p:nvSpPr>
          <p:cNvPr id="154" name="Body Level One…"/>
          <p:cNvSpPr txBox="1">
            <a:spLocks noGrp="1"/>
          </p:cNvSpPr>
          <p:nvPr>
            <p:ph type="body" idx="1"/>
          </p:nvPr>
        </p:nvSpPr>
        <p:spPr>
          <a:xfrm>
            <a:off x="3205164" y="842965"/>
            <a:ext cx="5647136" cy="5546726"/>
          </a:xfrm>
          <a:prstGeom prst="rect">
            <a:avLst/>
          </a:prstGeom>
        </p:spPr>
        <p:txBody>
          <a:bodyPr anchor="ctr">
            <a:normAutofit/>
          </a:bodyPr>
          <a:lstStyle>
            <a:lvl1pPr marL="0" indent="0" defTabSz="216990">
              <a:lnSpc>
                <a:spcPct val="90000"/>
              </a:lnSpc>
              <a:spcBef>
                <a:spcPts val="225"/>
              </a:spcBef>
              <a:buSzTx/>
              <a:buFontTx/>
              <a:buNone/>
              <a:defRPr sz="1800">
                <a:solidFill>
                  <a:srgbClr val="000000"/>
                </a:solidFill>
              </a:defRPr>
            </a:lvl1pPr>
            <a:lvl2pPr marL="162743" indent="-54248" defTabSz="216990">
              <a:lnSpc>
                <a:spcPct val="90000"/>
              </a:lnSpc>
              <a:spcBef>
                <a:spcPts val="225"/>
              </a:spcBef>
              <a:buFontTx/>
              <a:buChar char="•"/>
              <a:defRPr sz="1800">
                <a:solidFill>
                  <a:srgbClr val="000000"/>
                </a:solidFill>
              </a:defRPr>
            </a:lvl2pPr>
            <a:lvl3pPr marL="271237" indent="-54248" defTabSz="216990">
              <a:lnSpc>
                <a:spcPct val="90000"/>
              </a:lnSpc>
              <a:spcBef>
                <a:spcPts val="225"/>
              </a:spcBef>
              <a:buFontTx/>
              <a:defRPr sz="1800">
                <a:solidFill>
                  <a:srgbClr val="000000"/>
                </a:solidFill>
              </a:defRPr>
            </a:lvl3pPr>
            <a:lvl4pPr marL="379732" indent="-54247" defTabSz="216990">
              <a:lnSpc>
                <a:spcPct val="90000"/>
              </a:lnSpc>
              <a:spcBef>
                <a:spcPts val="225"/>
              </a:spcBef>
              <a:buFontTx/>
              <a:buChar char="•"/>
              <a:defRPr sz="1800">
                <a:solidFill>
                  <a:srgbClr val="000000"/>
                </a:solidFill>
              </a:defRPr>
            </a:lvl4pPr>
            <a:lvl5pPr marL="488226" indent="-54247" defTabSz="216990">
              <a:lnSpc>
                <a:spcPct val="90000"/>
              </a:lnSpc>
              <a:spcBef>
                <a:spcPts val="225"/>
              </a:spcBef>
              <a:buFontTx/>
              <a:buChar char="•"/>
              <a:defRPr sz="18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C2DFF3E-F9F3-6CF4-5236-07A374416C53}"/>
              </a:ext>
            </a:extLst>
          </p:cNvPr>
          <p:cNvSpPr txBox="1">
            <a:spLocks/>
          </p:cNvSpPr>
          <p:nvPr userDrawn="1"/>
        </p:nvSpPr>
        <p:spPr>
          <a:xfrm>
            <a:off x="8902378" y="6565839"/>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16.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6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68" name="Image" descr="Image"/>
          <p:cNvPicPr>
            <a:picLocks noChangeAspect="1"/>
          </p:cNvPicPr>
          <p:nvPr/>
        </p:nvPicPr>
        <p:blipFill>
          <a:blip r:embed="rId2"/>
          <a:srcRect b="1317"/>
          <a:stretch>
            <a:fillRect/>
          </a:stretch>
        </p:blipFill>
        <p:spPr>
          <a:xfrm>
            <a:off x="-11421" y="-14824"/>
            <a:ext cx="9379064" cy="6126364"/>
          </a:xfrm>
          <a:prstGeom prst="rect">
            <a:avLst/>
          </a:prstGeom>
          <a:ln w="12700">
            <a:miter lim="400000"/>
          </a:ln>
        </p:spPr>
      </p:pic>
      <p:pic>
        <p:nvPicPr>
          <p:cNvPr id="169" name="Picture 6" descr="Picture 6"/>
          <p:cNvPicPr>
            <a:picLocks noChangeAspect="1"/>
          </p:cNvPicPr>
          <p:nvPr/>
        </p:nvPicPr>
        <p:blipFill>
          <a:blip r:embed="rId3"/>
          <a:stretch>
            <a:fillRect/>
          </a:stretch>
        </p:blipFill>
        <p:spPr>
          <a:xfrm>
            <a:off x="8518779" y="138177"/>
            <a:ext cx="514351" cy="711201"/>
          </a:xfrm>
          <a:prstGeom prst="rect">
            <a:avLst/>
          </a:prstGeom>
          <a:ln w="12700">
            <a:miter lim="400000"/>
          </a:ln>
        </p:spPr>
      </p:pic>
      <p:pic>
        <p:nvPicPr>
          <p:cNvPr id="170" name="Picture 2" descr="Picture 2"/>
          <p:cNvPicPr>
            <a:picLocks noChangeAspect="1"/>
          </p:cNvPicPr>
          <p:nvPr/>
        </p:nvPicPr>
        <p:blipFill>
          <a:blip r:embed="rId4"/>
          <a:stretch>
            <a:fillRect/>
          </a:stretch>
        </p:blipFill>
        <p:spPr>
          <a:xfrm>
            <a:off x="55757" y="6310302"/>
            <a:ext cx="1161539" cy="474296"/>
          </a:xfrm>
          <a:prstGeom prst="rect">
            <a:avLst/>
          </a:prstGeom>
          <a:ln w="12700">
            <a:miter lim="400000"/>
          </a:ln>
        </p:spPr>
      </p:pic>
      <p:sp>
        <p:nvSpPr>
          <p:cNvPr id="171" name="Subtitle 2"/>
          <p:cNvSpPr txBox="1"/>
          <p:nvPr/>
        </p:nvSpPr>
        <p:spPr>
          <a:xfrm>
            <a:off x="2244091"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172"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173" name="Picture 2" descr="Picture 2"/>
          <p:cNvPicPr>
            <a:picLocks noChangeAspect="1"/>
          </p:cNvPicPr>
          <p:nvPr/>
        </p:nvPicPr>
        <p:blipFill>
          <a:blip r:embed="rId4"/>
          <a:stretch>
            <a:fillRect/>
          </a:stretch>
        </p:blipFill>
        <p:spPr>
          <a:xfrm>
            <a:off x="55757" y="6310295"/>
            <a:ext cx="1161539" cy="474296"/>
          </a:xfrm>
          <a:prstGeom prst="rect">
            <a:avLst/>
          </a:prstGeom>
          <a:ln w="12700">
            <a:miter lim="400000"/>
          </a:ln>
        </p:spPr>
      </p:pic>
      <p:sp>
        <p:nvSpPr>
          <p:cNvPr id="174" name="Slide Number Placeholder 5"/>
          <p:cNvSpPr txBox="1"/>
          <p:nvPr/>
        </p:nvSpPr>
        <p:spPr>
          <a:xfrm>
            <a:off x="8644890" y="6330331"/>
            <a:ext cx="541021" cy="253916"/>
          </a:xfrm>
          <a:prstGeom prst="rect">
            <a:avLst/>
          </a:prstGeom>
          <a:ln w="12700">
            <a:miter lim="400000"/>
          </a:ln>
        </p:spPr>
        <p:txBody>
          <a:bodyPr lIns="34289" rIns="34289">
            <a:spAutoFit/>
          </a:bodyPr>
          <a:lstStyle/>
          <a:p>
            <a:pPr>
              <a:defRPr sz="1400">
                <a:solidFill>
                  <a:srgbClr val="FFFFFF"/>
                </a:solidFill>
                <a:latin typeface="+mj-lt"/>
                <a:ea typeface="+mj-ea"/>
                <a:cs typeface="+mj-cs"/>
                <a:sym typeface="Source Sans Pro Regular"/>
              </a:defRPr>
            </a:pPr>
            <a:endParaRPr sz="1050"/>
          </a:p>
        </p:txBody>
      </p:sp>
      <p:sp>
        <p:nvSpPr>
          <p:cNvPr id="175" name="Subtitle 5"/>
          <p:cNvSpPr txBox="1"/>
          <p:nvPr/>
        </p:nvSpPr>
        <p:spPr>
          <a:xfrm>
            <a:off x="6066251" y="6509245"/>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176" name="Subtitle 5"/>
          <p:cNvSpPr txBox="1"/>
          <p:nvPr/>
        </p:nvSpPr>
        <p:spPr>
          <a:xfrm>
            <a:off x="6057715" y="6649260"/>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A3.1 Readiness</a:t>
            </a:r>
          </a:p>
        </p:txBody>
      </p:sp>
      <p:sp>
        <p:nvSpPr>
          <p:cNvPr id="177" name="Rounded Rectangle 4"/>
          <p:cNvSpPr/>
          <p:nvPr/>
        </p:nvSpPr>
        <p:spPr>
          <a:xfrm flipV="1">
            <a:off x="3627332" y="3256181"/>
            <a:ext cx="1886382" cy="111824"/>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178" name="Body Level One…"/>
          <p:cNvSpPr txBox="1">
            <a:spLocks noGrp="1"/>
          </p:cNvSpPr>
          <p:nvPr>
            <p:ph type="body" sz="half" idx="1" hasCustomPrompt="1"/>
          </p:nvPr>
        </p:nvSpPr>
        <p:spPr>
          <a:xfrm>
            <a:off x="440404" y="1971020"/>
            <a:ext cx="8510588" cy="1870076"/>
          </a:xfrm>
          <a:prstGeom prst="rect">
            <a:avLst/>
          </a:prstGeom>
        </p:spPr>
        <p:txBody>
          <a:bodyPr anchor="ctr">
            <a:normAutofit/>
          </a:bodyPr>
          <a:lstStyle>
            <a:lvl1pPr marL="0" indent="0" algn="ctr" defTabSz="216990">
              <a:lnSpc>
                <a:spcPct val="90000"/>
              </a:lnSpc>
              <a:spcBef>
                <a:spcPts val="225"/>
              </a:spcBef>
              <a:buSzTx/>
              <a:buFontTx/>
              <a:buNone/>
              <a:defRPr sz="1800">
                <a:solidFill>
                  <a:srgbClr val="FFFFFF"/>
                </a:solidFill>
                <a:latin typeface="Source Sans Pro Bold"/>
                <a:ea typeface="Source Sans Pro Bold"/>
                <a:cs typeface="Source Sans Pro Bold"/>
                <a:sym typeface="Source Sans Pro Bold"/>
              </a:defRPr>
            </a:lvl1pPr>
            <a:lvl2pPr marL="162743" indent="-54248" algn="ctr" defTabSz="216990">
              <a:lnSpc>
                <a:spcPct val="90000"/>
              </a:lnSpc>
              <a:spcBef>
                <a:spcPts val="225"/>
              </a:spcBef>
              <a:buFontTx/>
              <a:buChar char="•"/>
              <a:defRPr sz="1800">
                <a:solidFill>
                  <a:srgbClr val="FFFFFF"/>
                </a:solidFill>
                <a:latin typeface="Source Sans Pro Bold"/>
                <a:ea typeface="Source Sans Pro Bold"/>
                <a:cs typeface="Source Sans Pro Bold"/>
                <a:sym typeface="Source Sans Pro Bold"/>
              </a:defRPr>
            </a:lvl2pPr>
            <a:lvl3pPr marL="271237" indent="-54248" algn="ctr" defTabSz="216990">
              <a:lnSpc>
                <a:spcPct val="90000"/>
              </a:lnSpc>
              <a:spcBef>
                <a:spcPts val="225"/>
              </a:spcBef>
              <a:buFontTx/>
              <a:defRPr sz="1800">
                <a:solidFill>
                  <a:srgbClr val="FFFFFF"/>
                </a:solidFill>
                <a:latin typeface="Source Sans Pro Bold"/>
                <a:ea typeface="Source Sans Pro Bold"/>
                <a:cs typeface="Source Sans Pro Bold"/>
                <a:sym typeface="Source Sans Pro Bold"/>
              </a:defRPr>
            </a:lvl3pPr>
            <a:lvl4pPr marL="379732" indent="-54247" algn="ctr" defTabSz="216990">
              <a:lnSpc>
                <a:spcPct val="90000"/>
              </a:lnSpc>
              <a:spcBef>
                <a:spcPts val="225"/>
              </a:spcBef>
              <a:buFontTx/>
              <a:buChar char="•"/>
              <a:defRPr sz="1800">
                <a:solidFill>
                  <a:srgbClr val="FFFFFF"/>
                </a:solidFill>
                <a:latin typeface="Source Sans Pro Bold"/>
                <a:ea typeface="Source Sans Pro Bold"/>
                <a:cs typeface="Source Sans Pro Bold"/>
                <a:sym typeface="Source Sans Pro Bold"/>
              </a:defRPr>
            </a:lvl4pPr>
            <a:lvl5pPr marL="488226" indent="-54247" algn="ctr" defTabSz="216990">
              <a:lnSpc>
                <a:spcPct val="90000"/>
              </a:lnSpc>
              <a:spcBef>
                <a:spcPts val="225"/>
              </a:spcBef>
              <a:buFontTx/>
              <a:buChar char="•"/>
              <a:defRPr sz="18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E5C46853-985B-0510-D586-F833B6CCE387}"/>
              </a:ext>
            </a:extLst>
          </p:cNvPr>
          <p:cNvSpPr txBox="1">
            <a:spLocks/>
          </p:cNvSpPr>
          <p:nvPr userDrawn="1"/>
        </p:nvSpPr>
        <p:spPr>
          <a:xfrm>
            <a:off x="8902378" y="6565839"/>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85" name="Image" descr="Image"/>
          <p:cNvPicPr>
            <a:picLocks noChangeAspect="1"/>
          </p:cNvPicPr>
          <p:nvPr/>
        </p:nvPicPr>
        <p:blipFill>
          <a:blip r:embed="rId2"/>
          <a:srcRect b="1317"/>
          <a:stretch>
            <a:fillRect/>
          </a:stretch>
        </p:blipFill>
        <p:spPr>
          <a:xfrm>
            <a:off x="-11421" y="-14824"/>
            <a:ext cx="9379064" cy="6126364"/>
          </a:xfrm>
          <a:prstGeom prst="rect">
            <a:avLst/>
          </a:prstGeom>
          <a:ln w="12700">
            <a:miter lim="400000"/>
          </a:ln>
        </p:spPr>
      </p:pic>
      <p:pic>
        <p:nvPicPr>
          <p:cNvPr id="186" name="Picture 6" descr="Picture 6"/>
          <p:cNvPicPr>
            <a:picLocks noChangeAspect="1"/>
          </p:cNvPicPr>
          <p:nvPr/>
        </p:nvPicPr>
        <p:blipFill>
          <a:blip r:embed="rId3"/>
          <a:stretch>
            <a:fillRect/>
          </a:stretch>
        </p:blipFill>
        <p:spPr>
          <a:xfrm>
            <a:off x="8518779" y="138177"/>
            <a:ext cx="514351" cy="711201"/>
          </a:xfrm>
          <a:prstGeom prst="rect">
            <a:avLst/>
          </a:prstGeom>
          <a:ln w="12700">
            <a:miter lim="400000"/>
          </a:ln>
        </p:spPr>
      </p:pic>
      <p:pic>
        <p:nvPicPr>
          <p:cNvPr id="187" name="Picture 2" descr="Picture 2"/>
          <p:cNvPicPr>
            <a:picLocks noChangeAspect="1"/>
          </p:cNvPicPr>
          <p:nvPr/>
        </p:nvPicPr>
        <p:blipFill>
          <a:blip r:embed="rId4"/>
          <a:stretch>
            <a:fillRect/>
          </a:stretch>
        </p:blipFill>
        <p:spPr>
          <a:xfrm>
            <a:off x="55757" y="6310302"/>
            <a:ext cx="1161539" cy="474296"/>
          </a:xfrm>
          <a:prstGeom prst="rect">
            <a:avLst/>
          </a:prstGeom>
          <a:ln w="12700">
            <a:miter lim="400000"/>
          </a:ln>
        </p:spPr>
      </p:pic>
      <p:sp>
        <p:nvSpPr>
          <p:cNvPr id="188" name="Subtitle 2"/>
          <p:cNvSpPr txBox="1"/>
          <p:nvPr/>
        </p:nvSpPr>
        <p:spPr>
          <a:xfrm>
            <a:off x="2244091"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189"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190" name="Picture 2" descr="Picture 2"/>
          <p:cNvPicPr>
            <a:picLocks noChangeAspect="1"/>
          </p:cNvPicPr>
          <p:nvPr/>
        </p:nvPicPr>
        <p:blipFill>
          <a:blip r:embed="rId4"/>
          <a:stretch>
            <a:fillRect/>
          </a:stretch>
        </p:blipFill>
        <p:spPr>
          <a:xfrm>
            <a:off x="55757" y="6310295"/>
            <a:ext cx="1161539" cy="474296"/>
          </a:xfrm>
          <a:prstGeom prst="rect">
            <a:avLst/>
          </a:prstGeom>
          <a:ln w="12700">
            <a:miter lim="400000"/>
          </a:ln>
        </p:spPr>
      </p:pic>
      <p:sp>
        <p:nvSpPr>
          <p:cNvPr id="191" name="Slide Number Placeholder 5"/>
          <p:cNvSpPr txBox="1"/>
          <p:nvPr/>
        </p:nvSpPr>
        <p:spPr>
          <a:xfrm>
            <a:off x="8644890" y="6330331"/>
            <a:ext cx="541021" cy="253916"/>
          </a:xfrm>
          <a:prstGeom prst="rect">
            <a:avLst/>
          </a:prstGeom>
          <a:ln w="12700">
            <a:miter lim="400000"/>
          </a:ln>
        </p:spPr>
        <p:txBody>
          <a:bodyPr lIns="34289" rIns="34289">
            <a:spAutoFit/>
          </a:bodyPr>
          <a:lstStyle/>
          <a:p>
            <a:pPr>
              <a:defRPr sz="1400">
                <a:solidFill>
                  <a:srgbClr val="FFFFFF"/>
                </a:solidFill>
                <a:latin typeface="+mj-lt"/>
                <a:ea typeface="+mj-ea"/>
                <a:cs typeface="+mj-cs"/>
                <a:sym typeface="Source Sans Pro Regular"/>
              </a:defRPr>
            </a:pPr>
            <a:endParaRPr sz="1050"/>
          </a:p>
        </p:txBody>
      </p:sp>
      <p:sp>
        <p:nvSpPr>
          <p:cNvPr id="192" name="Subtitle 5"/>
          <p:cNvSpPr txBox="1"/>
          <p:nvPr/>
        </p:nvSpPr>
        <p:spPr>
          <a:xfrm>
            <a:off x="6066251" y="6509245"/>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193" name="Subtitle 5"/>
          <p:cNvSpPr txBox="1"/>
          <p:nvPr/>
        </p:nvSpPr>
        <p:spPr>
          <a:xfrm>
            <a:off x="6066251" y="6649260"/>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A3.1 Readiness</a:t>
            </a:r>
          </a:p>
        </p:txBody>
      </p:sp>
      <p:sp>
        <p:nvSpPr>
          <p:cNvPr id="2" name="Slide Number">
            <a:extLst>
              <a:ext uri="{FF2B5EF4-FFF2-40B4-BE49-F238E27FC236}">
                <a16:creationId xmlns:a16="http://schemas.microsoft.com/office/drawing/2014/main" id="{0E60DEB0-3269-5AFC-7BA9-D5C7C755727B}"/>
              </a:ext>
            </a:extLst>
          </p:cNvPr>
          <p:cNvSpPr txBox="1">
            <a:spLocks/>
          </p:cNvSpPr>
          <p:nvPr userDrawn="1"/>
        </p:nvSpPr>
        <p:spPr>
          <a:xfrm>
            <a:off x="8902378" y="6565839"/>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00" name="Picture 2" descr="Picture 2"/>
          <p:cNvPicPr>
            <a:picLocks noChangeAspect="1"/>
          </p:cNvPicPr>
          <p:nvPr/>
        </p:nvPicPr>
        <p:blipFill>
          <a:blip r:embed="rId2"/>
          <a:stretch>
            <a:fillRect/>
          </a:stretch>
        </p:blipFill>
        <p:spPr>
          <a:xfrm>
            <a:off x="8392481" y="118169"/>
            <a:ext cx="650036" cy="895041"/>
          </a:xfrm>
          <a:prstGeom prst="rect">
            <a:avLst/>
          </a:prstGeom>
          <a:ln w="12700">
            <a:miter lim="400000"/>
          </a:ln>
        </p:spPr>
      </p:pic>
      <p:pic>
        <p:nvPicPr>
          <p:cNvPr id="201" name="Picture 2" descr="Picture 2"/>
          <p:cNvPicPr>
            <a:picLocks noChangeAspect="1"/>
          </p:cNvPicPr>
          <p:nvPr/>
        </p:nvPicPr>
        <p:blipFill>
          <a:blip r:embed="rId3"/>
          <a:stretch>
            <a:fillRect/>
          </a:stretch>
        </p:blipFill>
        <p:spPr>
          <a:xfrm>
            <a:off x="55757" y="6310302"/>
            <a:ext cx="1161539" cy="474296"/>
          </a:xfrm>
          <a:prstGeom prst="rect">
            <a:avLst/>
          </a:prstGeom>
          <a:ln w="12700">
            <a:miter lim="400000"/>
          </a:ln>
        </p:spPr>
      </p:pic>
      <p:sp>
        <p:nvSpPr>
          <p:cNvPr id="202" name="Subtitle 2"/>
          <p:cNvSpPr txBox="1"/>
          <p:nvPr/>
        </p:nvSpPr>
        <p:spPr>
          <a:xfrm>
            <a:off x="2244091"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203"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204" name="Picture 4" descr="Picture 4"/>
          <p:cNvPicPr>
            <a:picLocks noChangeAspect="1"/>
          </p:cNvPicPr>
          <p:nvPr/>
        </p:nvPicPr>
        <p:blipFill>
          <a:blip r:embed="rId2"/>
          <a:stretch>
            <a:fillRect/>
          </a:stretch>
        </p:blipFill>
        <p:spPr>
          <a:xfrm>
            <a:off x="8392479" y="118169"/>
            <a:ext cx="650036" cy="895041"/>
          </a:xfrm>
          <a:prstGeom prst="rect">
            <a:avLst/>
          </a:prstGeom>
          <a:ln w="12700">
            <a:miter lim="400000"/>
          </a:ln>
        </p:spPr>
      </p:pic>
      <p:pic>
        <p:nvPicPr>
          <p:cNvPr id="205" name="Picture 2" descr="Picture 2"/>
          <p:cNvPicPr>
            <a:picLocks noChangeAspect="1"/>
          </p:cNvPicPr>
          <p:nvPr/>
        </p:nvPicPr>
        <p:blipFill>
          <a:blip r:embed="rId3"/>
          <a:stretch>
            <a:fillRect/>
          </a:stretch>
        </p:blipFill>
        <p:spPr>
          <a:xfrm>
            <a:off x="55757" y="6310295"/>
            <a:ext cx="1161539" cy="474296"/>
          </a:xfrm>
          <a:prstGeom prst="rect">
            <a:avLst/>
          </a:prstGeom>
          <a:ln w="12700">
            <a:miter lim="400000"/>
          </a:ln>
        </p:spPr>
      </p:pic>
      <p:sp>
        <p:nvSpPr>
          <p:cNvPr id="206" name="Slide Number Placeholder 5"/>
          <p:cNvSpPr txBox="1"/>
          <p:nvPr/>
        </p:nvSpPr>
        <p:spPr>
          <a:xfrm>
            <a:off x="8644890" y="6330331"/>
            <a:ext cx="541021" cy="253916"/>
          </a:xfrm>
          <a:prstGeom prst="rect">
            <a:avLst/>
          </a:prstGeom>
          <a:ln w="12700">
            <a:miter lim="400000"/>
          </a:ln>
        </p:spPr>
        <p:txBody>
          <a:bodyPr lIns="34289" rIns="34289">
            <a:spAutoFit/>
          </a:bodyPr>
          <a:lstStyle/>
          <a:p>
            <a:pPr>
              <a:defRPr sz="1400">
                <a:solidFill>
                  <a:srgbClr val="FFFFFF"/>
                </a:solidFill>
                <a:latin typeface="+mj-lt"/>
                <a:ea typeface="+mj-ea"/>
                <a:cs typeface="+mj-cs"/>
                <a:sym typeface="Source Sans Pro Regular"/>
              </a:defRPr>
            </a:pPr>
            <a:endParaRPr sz="1050"/>
          </a:p>
        </p:txBody>
      </p:sp>
      <p:pic>
        <p:nvPicPr>
          <p:cNvPr id="207" name="Picture 8" descr="Picture 8"/>
          <p:cNvPicPr>
            <a:picLocks noChangeAspect="1"/>
          </p:cNvPicPr>
          <p:nvPr/>
        </p:nvPicPr>
        <p:blipFill>
          <a:blip r:embed="rId4"/>
          <a:stretch>
            <a:fillRect/>
          </a:stretch>
        </p:blipFill>
        <p:spPr>
          <a:xfrm>
            <a:off x="8132481" y="0"/>
            <a:ext cx="918001" cy="1224000"/>
          </a:xfrm>
          <a:prstGeom prst="rect">
            <a:avLst/>
          </a:prstGeom>
          <a:ln w="12700">
            <a:miter lim="400000"/>
          </a:ln>
        </p:spPr>
      </p:pic>
      <p:sp>
        <p:nvSpPr>
          <p:cNvPr id="208" name="Subtitle 5"/>
          <p:cNvSpPr txBox="1"/>
          <p:nvPr/>
        </p:nvSpPr>
        <p:spPr>
          <a:xfrm>
            <a:off x="6066251" y="6509245"/>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209" name="Subtitle 5"/>
          <p:cNvSpPr txBox="1"/>
          <p:nvPr/>
        </p:nvSpPr>
        <p:spPr>
          <a:xfrm>
            <a:off x="6057715" y="6649260"/>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A3.1 Readiness</a:t>
            </a:r>
          </a:p>
        </p:txBody>
      </p:sp>
      <p:sp>
        <p:nvSpPr>
          <p:cNvPr id="210" name="Rectangle 5"/>
          <p:cNvSpPr/>
          <p:nvPr/>
        </p:nvSpPr>
        <p:spPr>
          <a:xfrm>
            <a:off x="0" y="-9332"/>
            <a:ext cx="9144000" cy="6199821"/>
          </a:xfrm>
          <a:prstGeom prst="rect">
            <a:avLst/>
          </a:prstGeom>
          <a:solidFill>
            <a:srgbClr val="ECF2F8"/>
          </a:solidFill>
          <a:ln w="12700">
            <a:miter lim="400000"/>
          </a:ln>
        </p:spPr>
        <p:txBody>
          <a:bodyPr lIns="34289" rIns="34289" anchor="ctr"/>
          <a:lstStyle/>
          <a:p>
            <a:pPr algn="ctr">
              <a:defRPr sz="2000">
                <a:solidFill>
                  <a:srgbClr val="FFFFFF"/>
                </a:solidFill>
                <a:latin typeface="+mj-lt"/>
                <a:ea typeface="+mj-ea"/>
                <a:cs typeface="+mj-cs"/>
                <a:sym typeface="Source Sans Pro Regular"/>
              </a:defRPr>
            </a:pPr>
            <a:endParaRPr sz="1500"/>
          </a:p>
        </p:txBody>
      </p:sp>
      <p:pic>
        <p:nvPicPr>
          <p:cNvPr id="211" name="Picture 3" descr="Picture 3"/>
          <p:cNvPicPr>
            <a:picLocks noChangeAspect="1"/>
          </p:cNvPicPr>
          <p:nvPr/>
        </p:nvPicPr>
        <p:blipFill>
          <a:blip r:embed="rId5"/>
          <a:stretch>
            <a:fillRect/>
          </a:stretch>
        </p:blipFill>
        <p:spPr>
          <a:xfrm>
            <a:off x="-6857" y="-18868"/>
            <a:ext cx="3848101" cy="660401"/>
          </a:xfrm>
          <a:prstGeom prst="rect">
            <a:avLst/>
          </a:prstGeom>
          <a:ln w="12700">
            <a:miter lim="400000"/>
          </a:ln>
        </p:spPr>
      </p:pic>
      <p:sp>
        <p:nvSpPr>
          <p:cNvPr id="212" name="TextBox 4"/>
          <p:cNvSpPr txBox="1"/>
          <p:nvPr/>
        </p:nvSpPr>
        <p:spPr>
          <a:xfrm>
            <a:off x="206922" y="11104"/>
            <a:ext cx="1970881"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Disclaimer</a:t>
            </a:r>
          </a:p>
        </p:txBody>
      </p:sp>
      <p:pic>
        <p:nvPicPr>
          <p:cNvPr id="213" name="Picture 6" descr="Picture 6"/>
          <p:cNvPicPr>
            <a:picLocks noChangeAspect="1"/>
          </p:cNvPicPr>
          <p:nvPr/>
        </p:nvPicPr>
        <p:blipFill>
          <a:blip r:embed="rId2"/>
          <a:stretch>
            <a:fillRect/>
          </a:stretch>
        </p:blipFill>
        <p:spPr>
          <a:xfrm>
            <a:off x="8392481" y="118169"/>
            <a:ext cx="650036" cy="895041"/>
          </a:xfrm>
          <a:prstGeom prst="rect">
            <a:avLst/>
          </a:prstGeom>
          <a:ln w="12700">
            <a:miter lim="400000"/>
          </a:ln>
        </p:spPr>
      </p:pic>
      <p:sp>
        <p:nvSpPr>
          <p:cNvPr id="214" name="Body Level One…"/>
          <p:cNvSpPr txBox="1">
            <a:spLocks noGrp="1"/>
          </p:cNvSpPr>
          <p:nvPr>
            <p:ph type="body" idx="1"/>
          </p:nvPr>
        </p:nvSpPr>
        <p:spPr>
          <a:xfrm>
            <a:off x="598082" y="842964"/>
            <a:ext cx="7837817" cy="5206965"/>
          </a:xfrm>
          <a:prstGeom prst="rect">
            <a:avLst/>
          </a:prstGeom>
        </p:spPr>
        <p:txBody>
          <a:bodyPr>
            <a:normAutofit/>
          </a:bodyPr>
          <a:lstStyle>
            <a:lvl1pPr marL="0" indent="0" defTabSz="216990">
              <a:lnSpc>
                <a:spcPct val="90000"/>
              </a:lnSpc>
              <a:spcBef>
                <a:spcPts val="225"/>
              </a:spcBef>
              <a:buSzTx/>
              <a:buFontTx/>
              <a:buNone/>
              <a:defRPr sz="1500">
                <a:solidFill>
                  <a:srgbClr val="000000"/>
                </a:solidFill>
              </a:defRPr>
            </a:lvl1pPr>
            <a:lvl2pPr marL="162743" indent="-54248" defTabSz="216990">
              <a:lnSpc>
                <a:spcPct val="90000"/>
              </a:lnSpc>
              <a:spcBef>
                <a:spcPts val="225"/>
              </a:spcBef>
              <a:buFontTx/>
              <a:buChar char="•"/>
              <a:defRPr sz="1500">
                <a:solidFill>
                  <a:srgbClr val="000000"/>
                </a:solidFill>
              </a:defRPr>
            </a:lvl2pPr>
            <a:lvl3pPr marL="271237" indent="-54248" defTabSz="216990">
              <a:lnSpc>
                <a:spcPct val="90000"/>
              </a:lnSpc>
              <a:spcBef>
                <a:spcPts val="225"/>
              </a:spcBef>
              <a:buFontTx/>
              <a:defRPr sz="1500">
                <a:solidFill>
                  <a:srgbClr val="000000"/>
                </a:solidFill>
              </a:defRPr>
            </a:lvl3pPr>
            <a:lvl4pPr marL="379732" indent="-54247" defTabSz="216990">
              <a:lnSpc>
                <a:spcPct val="90000"/>
              </a:lnSpc>
              <a:spcBef>
                <a:spcPts val="225"/>
              </a:spcBef>
              <a:buFontTx/>
              <a:buChar char="•"/>
              <a:defRPr sz="1500">
                <a:solidFill>
                  <a:srgbClr val="000000"/>
                </a:solidFill>
              </a:defRPr>
            </a:lvl4pPr>
            <a:lvl5pPr marL="488226" indent="-54247" defTabSz="216990">
              <a:lnSpc>
                <a:spcPct val="90000"/>
              </a:lnSpc>
              <a:spcBef>
                <a:spcPts val="225"/>
              </a:spcBef>
              <a:buFontTx/>
              <a:buChar char="•"/>
              <a:defRPr sz="15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2F91653-5686-0353-9C13-8227EEBE589F}"/>
              </a:ext>
            </a:extLst>
          </p:cNvPr>
          <p:cNvSpPr txBox="1">
            <a:spLocks/>
          </p:cNvSpPr>
          <p:nvPr userDrawn="1"/>
        </p:nvSpPr>
        <p:spPr>
          <a:xfrm>
            <a:off x="8902378" y="6565839"/>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3"/>
            <a:ext cx="4040188"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4" name="Content Placeholder 3"/>
          <p:cNvSpPr>
            <a:spLocks noGrp="1"/>
          </p:cNvSpPr>
          <p:nvPr>
            <p:ph sz="half" idx="2"/>
          </p:nvPr>
        </p:nvSpPr>
        <p:spPr>
          <a:xfrm>
            <a:off x="457200" y="2174875"/>
            <a:ext cx="4040188"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5" y="1535113"/>
            <a:ext cx="4041775"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6" name="Content Placeholder 5"/>
          <p:cNvSpPr>
            <a:spLocks noGrp="1"/>
          </p:cNvSpPr>
          <p:nvPr>
            <p:ph sz="quarter" idx="4"/>
          </p:nvPr>
        </p:nvSpPr>
        <p:spPr>
          <a:xfrm>
            <a:off x="4645025" y="2174875"/>
            <a:ext cx="4041775"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7" name="Footer Placeholder 4">
            <a:extLst>
              <a:ext uri="{FF2B5EF4-FFF2-40B4-BE49-F238E27FC236}">
                <a16:creationId xmlns:a16="http://schemas.microsoft.com/office/drawing/2014/main" id="{A8D91E79-17CF-CAEC-834D-397AD33F2E4B}"/>
              </a:ext>
            </a:extLst>
          </p:cNvPr>
          <p:cNvSpPr>
            <a:spLocks noGrp="1"/>
          </p:cNvSpPr>
          <p:nvPr>
            <p:ph type="ftr" sz="quarter" idx="10"/>
          </p:nvPr>
        </p:nvSpPr>
        <p:spPr/>
        <p:txBody>
          <a:bodyPr rtlCol="0"/>
          <a:lstStyle>
            <a:lvl1pPr>
              <a:defRPr/>
            </a:lvl1pPr>
          </a:lstStyle>
          <a:p>
            <a:pPr rtl="0">
              <a:defRPr/>
            </a:pPr>
            <a:endParaRPr lang="en-US"/>
          </a:p>
        </p:txBody>
      </p:sp>
      <p:sp>
        <p:nvSpPr>
          <p:cNvPr id="8" name="Slide Number Placeholder 5">
            <a:extLst>
              <a:ext uri="{FF2B5EF4-FFF2-40B4-BE49-F238E27FC236}">
                <a16:creationId xmlns:a16="http://schemas.microsoft.com/office/drawing/2014/main" id="{44E21172-1076-ABE4-326E-140CF7645863}"/>
              </a:ext>
            </a:extLst>
          </p:cNvPr>
          <p:cNvSpPr>
            <a:spLocks noGrp="1"/>
          </p:cNvSpPr>
          <p:nvPr>
            <p:ph type="sldNum" sz="quarter" idx="11"/>
          </p:nvPr>
        </p:nvSpPr>
        <p:spPr/>
        <p:txBody>
          <a:bodyPr rtlCol="0"/>
          <a:lstStyle>
            <a:lvl1pPr>
              <a:defRPr/>
            </a:lvl1pPr>
          </a:lstStyle>
          <a:p>
            <a:pPr rtl="0"/>
            <a:fld id="{9DFEBD10-378D-4E6A-9DC5-67B5F3D7612F}" type="slidenum">
              <a:rPr lang="en-US" altLang="fr-FR"/>
              <a:pPr rtl="0"/>
              <a:t>‹#›</a:t>
            </a:fld>
            <a:endParaRPr lang="en-US" altLang="fr-FR"/>
          </a:p>
        </p:txBody>
      </p:sp>
    </p:spTree>
    <p:extLst>
      <p:ext uri="{BB962C8B-B14F-4D97-AF65-F5344CB8AC3E}">
        <p14:creationId xmlns:p14="http://schemas.microsoft.com/office/powerpoint/2010/main" val="197866669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21" name="Image" descr="Image"/>
          <p:cNvPicPr>
            <a:picLocks noChangeAspect="1"/>
          </p:cNvPicPr>
          <p:nvPr/>
        </p:nvPicPr>
        <p:blipFill>
          <a:blip r:embed="rId2"/>
          <a:stretch>
            <a:fillRect/>
          </a:stretch>
        </p:blipFill>
        <p:spPr>
          <a:xfrm>
            <a:off x="-14094" y="-48495"/>
            <a:ext cx="3848729" cy="655777"/>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8392481" y="118169"/>
            <a:ext cx="650036" cy="895041"/>
          </a:xfrm>
          <a:prstGeom prst="rect">
            <a:avLst/>
          </a:prstGeom>
          <a:ln w="12700">
            <a:miter lim="400000"/>
          </a:ln>
        </p:spPr>
      </p:pic>
      <p:pic>
        <p:nvPicPr>
          <p:cNvPr id="223" name="Picture 2" descr="Picture 2"/>
          <p:cNvPicPr>
            <a:picLocks noChangeAspect="1"/>
          </p:cNvPicPr>
          <p:nvPr/>
        </p:nvPicPr>
        <p:blipFill>
          <a:blip r:embed="rId4"/>
          <a:stretch>
            <a:fillRect/>
          </a:stretch>
        </p:blipFill>
        <p:spPr>
          <a:xfrm>
            <a:off x="55757" y="6310302"/>
            <a:ext cx="1161539" cy="474296"/>
          </a:xfrm>
          <a:prstGeom prst="rect">
            <a:avLst/>
          </a:prstGeom>
          <a:ln w="12700">
            <a:miter lim="400000"/>
          </a:ln>
        </p:spPr>
      </p:pic>
      <p:sp>
        <p:nvSpPr>
          <p:cNvPr id="224" name="Subtitle 2"/>
          <p:cNvSpPr txBox="1"/>
          <p:nvPr/>
        </p:nvSpPr>
        <p:spPr>
          <a:xfrm>
            <a:off x="2244091"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225"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226" name="Picture 4" descr="Picture 4"/>
          <p:cNvPicPr>
            <a:picLocks noChangeAspect="1"/>
          </p:cNvPicPr>
          <p:nvPr/>
        </p:nvPicPr>
        <p:blipFill>
          <a:blip r:embed="rId3"/>
          <a:stretch>
            <a:fillRect/>
          </a:stretch>
        </p:blipFill>
        <p:spPr>
          <a:xfrm>
            <a:off x="8392479" y="118169"/>
            <a:ext cx="650036" cy="895041"/>
          </a:xfrm>
          <a:prstGeom prst="rect">
            <a:avLst/>
          </a:prstGeom>
          <a:ln w="12700">
            <a:miter lim="400000"/>
          </a:ln>
        </p:spPr>
      </p:pic>
      <p:pic>
        <p:nvPicPr>
          <p:cNvPr id="227" name="Picture 2" descr="Picture 2"/>
          <p:cNvPicPr>
            <a:picLocks noChangeAspect="1"/>
          </p:cNvPicPr>
          <p:nvPr/>
        </p:nvPicPr>
        <p:blipFill>
          <a:blip r:embed="rId4"/>
          <a:stretch>
            <a:fillRect/>
          </a:stretch>
        </p:blipFill>
        <p:spPr>
          <a:xfrm>
            <a:off x="55757" y="6310295"/>
            <a:ext cx="1161539" cy="474296"/>
          </a:xfrm>
          <a:prstGeom prst="rect">
            <a:avLst/>
          </a:prstGeom>
          <a:ln w="12700">
            <a:miter lim="400000"/>
          </a:ln>
        </p:spPr>
      </p:pic>
      <p:sp>
        <p:nvSpPr>
          <p:cNvPr id="228" name="Slide Number Placeholder 5"/>
          <p:cNvSpPr txBox="1"/>
          <p:nvPr/>
        </p:nvSpPr>
        <p:spPr>
          <a:xfrm>
            <a:off x="8644890" y="6330331"/>
            <a:ext cx="541021" cy="253916"/>
          </a:xfrm>
          <a:prstGeom prst="rect">
            <a:avLst/>
          </a:prstGeom>
          <a:ln w="12700">
            <a:miter lim="400000"/>
          </a:ln>
        </p:spPr>
        <p:txBody>
          <a:bodyPr lIns="34289" rIns="34289">
            <a:spAutoFit/>
          </a:bodyPr>
          <a:lstStyle/>
          <a:p>
            <a:pPr>
              <a:defRPr sz="1400">
                <a:solidFill>
                  <a:srgbClr val="FFFFFF"/>
                </a:solidFill>
                <a:latin typeface="+mj-lt"/>
                <a:ea typeface="+mj-ea"/>
                <a:cs typeface="+mj-cs"/>
                <a:sym typeface="Source Sans Pro Regular"/>
              </a:defRPr>
            </a:pPr>
            <a:endParaRPr sz="1050"/>
          </a:p>
        </p:txBody>
      </p:sp>
      <p:sp>
        <p:nvSpPr>
          <p:cNvPr id="229" name="Subtitle 5"/>
          <p:cNvSpPr txBox="1"/>
          <p:nvPr/>
        </p:nvSpPr>
        <p:spPr>
          <a:xfrm>
            <a:off x="6066251" y="6509245"/>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230" name="Subtitle 5"/>
          <p:cNvSpPr txBox="1"/>
          <p:nvPr/>
        </p:nvSpPr>
        <p:spPr>
          <a:xfrm>
            <a:off x="6057715" y="6649260"/>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A3.1 Readiness</a:t>
            </a:r>
          </a:p>
        </p:txBody>
      </p:sp>
      <p:sp>
        <p:nvSpPr>
          <p:cNvPr id="231" name="TextBox 4"/>
          <p:cNvSpPr txBox="1"/>
          <p:nvPr/>
        </p:nvSpPr>
        <p:spPr>
          <a:xfrm>
            <a:off x="134141" y="-20327"/>
            <a:ext cx="3304674"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Learning objectives</a:t>
            </a:r>
          </a:p>
        </p:txBody>
      </p:sp>
      <p:sp>
        <p:nvSpPr>
          <p:cNvPr id="232" name="Body Level One…"/>
          <p:cNvSpPr txBox="1">
            <a:spLocks noGrp="1"/>
          </p:cNvSpPr>
          <p:nvPr>
            <p:ph type="body" sz="half" idx="1"/>
          </p:nvPr>
        </p:nvSpPr>
        <p:spPr>
          <a:xfrm>
            <a:off x="1709681" y="1700808"/>
            <a:ext cx="5562620" cy="4349120"/>
          </a:xfrm>
          <a:prstGeom prst="rect">
            <a:avLst/>
          </a:prstGeom>
        </p:spPr>
        <p:txBody>
          <a:bodyPr>
            <a:normAutofit/>
          </a:bodyPr>
          <a:lstStyle>
            <a:lvl1pPr marL="0" indent="0" defTabSz="216990">
              <a:lnSpc>
                <a:spcPct val="90000"/>
              </a:lnSpc>
              <a:spcBef>
                <a:spcPts val="225"/>
              </a:spcBef>
              <a:buSzTx/>
              <a:buFontTx/>
              <a:buNone/>
              <a:defRPr sz="1500">
                <a:solidFill>
                  <a:srgbClr val="000000"/>
                </a:solidFill>
              </a:defRPr>
            </a:lvl1pPr>
            <a:lvl2pPr marL="162743" indent="-54248" defTabSz="216990">
              <a:lnSpc>
                <a:spcPct val="90000"/>
              </a:lnSpc>
              <a:spcBef>
                <a:spcPts val="225"/>
              </a:spcBef>
              <a:buFontTx/>
              <a:buChar char="•"/>
              <a:defRPr sz="1500">
                <a:solidFill>
                  <a:srgbClr val="000000"/>
                </a:solidFill>
              </a:defRPr>
            </a:lvl2pPr>
            <a:lvl3pPr marL="271237" indent="-54248" defTabSz="216990">
              <a:lnSpc>
                <a:spcPct val="90000"/>
              </a:lnSpc>
              <a:spcBef>
                <a:spcPts val="225"/>
              </a:spcBef>
              <a:buFontTx/>
              <a:defRPr sz="1500">
                <a:solidFill>
                  <a:srgbClr val="000000"/>
                </a:solidFill>
              </a:defRPr>
            </a:lvl3pPr>
            <a:lvl4pPr marL="379732" indent="-54247" defTabSz="216990">
              <a:lnSpc>
                <a:spcPct val="90000"/>
              </a:lnSpc>
              <a:spcBef>
                <a:spcPts val="225"/>
              </a:spcBef>
              <a:buFontTx/>
              <a:buChar char="•"/>
              <a:defRPr sz="1500">
                <a:solidFill>
                  <a:srgbClr val="000000"/>
                </a:solidFill>
              </a:defRPr>
            </a:lvl4pPr>
            <a:lvl5pPr marL="488226" indent="-54247" defTabSz="216990">
              <a:lnSpc>
                <a:spcPct val="90000"/>
              </a:lnSpc>
              <a:spcBef>
                <a:spcPts val="225"/>
              </a:spcBef>
              <a:buFontTx/>
              <a:buChar char="•"/>
              <a:defRPr sz="15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A3788E7-C355-4020-AE44-BAD8C7CC90F6}"/>
              </a:ext>
            </a:extLst>
          </p:cNvPr>
          <p:cNvSpPr txBox="1">
            <a:spLocks/>
          </p:cNvSpPr>
          <p:nvPr userDrawn="1"/>
        </p:nvSpPr>
        <p:spPr>
          <a:xfrm>
            <a:off x="8902378" y="6565839"/>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39" name="Image" descr="Image"/>
          <p:cNvPicPr>
            <a:picLocks noChangeAspect="1"/>
          </p:cNvPicPr>
          <p:nvPr/>
        </p:nvPicPr>
        <p:blipFill>
          <a:blip r:embed="rId2"/>
          <a:stretch>
            <a:fillRect/>
          </a:stretch>
        </p:blipFill>
        <p:spPr>
          <a:xfrm>
            <a:off x="-14094" y="-48495"/>
            <a:ext cx="3848729" cy="655777"/>
          </a:xfrm>
          <a:prstGeom prst="rect">
            <a:avLst/>
          </a:prstGeom>
          <a:ln w="12700">
            <a:miter lim="400000"/>
          </a:ln>
        </p:spPr>
      </p:pic>
      <p:pic>
        <p:nvPicPr>
          <p:cNvPr id="240" name="Picture 2" descr="Picture 2"/>
          <p:cNvPicPr>
            <a:picLocks noChangeAspect="1"/>
          </p:cNvPicPr>
          <p:nvPr/>
        </p:nvPicPr>
        <p:blipFill>
          <a:blip r:embed="rId3"/>
          <a:stretch>
            <a:fillRect/>
          </a:stretch>
        </p:blipFill>
        <p:spPr>
          <a:xfrm>
            <a:off x="8392481" y="118169"/>
            <a:ext cx="650036" cy="895041"/>
          </a:xfrm>
          <a:prstGeom prst="rect">
            <a:avLst/>
          </a:prstGeom>
          <a:ln w="12700">
            <a:miter lim="400000"/>
          </a:ln>
        </p:spPr>
      </p:pic>
      <p:pic>
        <p:nvPicPr>
          <p:cNvPr id="241" name="Picture 2" descr="Picture 2"/>
          <p:cNvPicPr>
            <a:picLocks noChangeAspect="1"/>
          </p:cNvPicPr>
          <p:nvPr/>
        </p:nvPicPr>
        <p:blipFill>
          <a:blip r:embed="rId4"/>
          <a:stretch>
            <a:fillRect/>
          </a:stretch>
        </p:blipFill>
        <p:spPr>
          <a:xfrm>
            <a:off x="55757" y="6310302"/>
            <a:ext cx="1161539" cy="474296"/>
          </a:xfrm>
          <a:prstGeom prst="rect">
            <a:avLst/>
          </a:prstGeom>
          <a:ln w="12700">
            <a:miter lim="400000"/>
          </a:ln>
        </p:spPr>
      </p:pic>
      <p:sp>
        <p:nvSpPr>
          <p:cNvPr id="242" name="Subtitle 2"/>
          <p:cNvSpPr txBox="1"/>
          <p:nvPr/>
        </p:nvSpPr>
        <p:spPr>
          <a:xfrm>
            <a:off x="2244091"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243"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244" name="Picture 4" descr="Picture 4"/>
          <p:cNvPicPr>
            <a:picLocks noChangeAspect="1"/>
          </p:cNvPicPr>
          <p:nvPr/>
        </p:nvPicPr>
        <p:blipFill>
          <a:blip r:embed="rId3"/>
          <a:stretch>
            <a:fillRect/>
          </a:stretch>
        </p:blipFill>
        <p:spPr>
          <a:xfrm>
            <a:off x="8392479" y="118169"/>
            <a:ext cx="650036" cy="895041"/>
          </a:xfrm>
          <a:prstGeom prst="rect">
            <a:avLst/>
          </a:prstGeom>
          <a:ln w="12700">
            <a:miter lim="400000"/>
          </a:ln>
        </p:spPr>
      </p:pic>
      <p:pic>
        <p:nvPicPr>
          <p:cNvPr id="245" name="Picture 2" descr="Picture 2"/>
          <p:cNvPicPr>
            <a:picLocks noChangeAspect="1"/>
          </p:cNvPicPr>
          <p:nvPr/>
        </p:nvPicPr>
        <p:blipFill>
          <a:blip r:embed="rId4"/>
          <a:stretch>
            <a:fillRect/>
          </a:stretch>
        </p:blipFill>
        <p:spPr>
          <a:xfrm>
            <a:off x="55757" y="6310295"/>
            <a:ext cx="1161539" cy="474296"/>
          </a:xfrm>
          <a:prstGeom prst="rect">
            <a:avLst/>
          </a:prstGeom>
          <a:ln w="12700">
            <a:miter lim="400000"/>
          </a:ln>
        </p:spPr>
      </p:pic>
      <p:sp>
        <p:nvSpPr>
          <p:cNvPr id="246" name="Slide Number Placeholder 5"/>
          <p:cNvSpPr txBox="1"/>
          <p:nvPr/>
        </p:nvSpPr>
        <p:spPr>
          <a:xfrm>
            <a:off x="8644890" y="6330331"/>
            <a:ext cx="541021" cy="253916"/>
          </a:xfrm>
          <a:prstGeom prst="rect">
            <a:avLst/>
          </a:prstGeom>
          <a:ln w="12700">
            <a:miter lim="400000"/>
          </a:ln>
        </p:spPr>
        <p:txBody>
          <a:bodyPr lIns="34289" rIns="34289">
            <a:spAutoFit/>
          </a:bodyPr>
          <a:lstStyle/>
          <a:p>
            <a:pPr>
              <a:defRPr sz="1400">
                <a:solidFill>
                  <a:srgbClr val="FFFFFF"/>
                </a:solidFill>
                <a:latin typeface="+mj-lt"/>
                <a:ea typeface="+mj-ea"/>
                <a:cs typeface="+mj-cs"/>
                <a:sym typeface="Source Sans Pro Regular"/>
              </a:defRPr>
            </a:pPr>
            <a:endParaRPr sz="1050"/>
          </a:p>
        </p:txBody>
      </p:sp>
      <p:sp>
        <p:nvSpPr>
          <p:cNvPr id="247" name="Subtitle 5"/>
          <p:cNvSpPr txBox="1"/>
          <p:nvPr/>
        </p:nvSpPr>
        <p:spPr>
          <a:xfrm>
            <a:off x="6066251" y="6509245"/>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248" name="Subtitle 5"/>
          <p:cNvSpPr txBox="1"/>
          <p:nvPr/>
        </p:nvSpPr>
        <p:spPr>
          <a:xfrm>
            <a:off x="6057715" y="6649260"/>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A3.1 Readiness</a:t>
            </a:r>
          </a:p>
        </p:txBody>
      </p:sp>
      <p:sp>
        <p:nvSpPr>
          <p:cNvPr id="249" name="Title Text"/>
          <p:cNvSpPr txBox="1">
            <a:spLocks noGrp="1"/>
          </p:cNvSpPr>
          <p:nvPr>
            <p:ph type="title"/>
          </p:nvPr>
        </p:nvSpPr>
        <p:spPr>
          <a:xfrm>
            <a:off x="163737" y="-43663"/>
            <a:ext cx="2678906" cy="646113"/>
          </a:xfrm>
          <a:prstGeom prst="rect">
            <a:avLst/>
          </a:prstGeom>
        </p:spPr>
        <p:txBody>
          <a:bodyPr>
            <a:normAutofit/>
          </a:bodyPr>
          <a:lstStyle>
            <a:lvl1pPr algn="l" defTabSz="216990">
              <a:lnSpc>
                <a:spcPct val="90000"/>
              </a:lnSpc>
              <a:defRPr sz="2400">
                <a:solidFill>
                  <a:srgbClr val="FFFFFF"/>
                </a:solidFill>
                <a:latin typeface="Source Sans Pro Bold"/>
                <a:ea typeface="Source Sans Pro Bold"/>
                <a:cs typeface="Source Sans Pro Bold"/>
                <a:sym typeface="Source Sans Pro Bold"/>
              </a:defRPr>
            </a:lvl1pPr>
          </a:lstStyle>
          <a:p>
            <a:r>
              <a:t>Title Text</a:t>
            </a:r>
          </a:p>
        </p:txBody>
      </p:sp>
      <p:sp>
        <p:nvSpPr>
          <p:cNvPr id="250" name="Body Level One…"/>
          <p:cNvSpPr txBox="1">
            <a:spLocks noGrp="1"/>
          </p:cNvSpPr>
          <p:nvPr>
            <p:ph type="body" idx="1"/>
          </p:nvPr>
        </p:nvSpPr>
        <p:spPr>
          <a:xfrm>
            <a:off x="1828802" y="1247001"/>
            <a:ext cx="6043962" cy="4654071"/>
          </a:xfrm>
          <a:prstGeom prst="rect">
            <a:avLst/>
          </a:prstGeom>
        </p:spPr>
        <p:txBody>
          <a:bodyPr>
            <a:normAutofit/>
          </a:bodyPr>
          <a:lstStyle>
            <a:lvl1pPr marL="0" indent="0" defTabSz="216990">
              <a:lnSpc>
                <a:spcPct val="90000"/>
              </a:lnSpc>
              <a:spcBef>
                <a:spcPts val="225"/>
              </a:spcBef>
              <a:buSzTx/>
              <a:buFontTx/>
              <a:buNone/>
              <a:defRPr sz="1800">
                <a:solidFill>
                  <a:srgbClr val="000000"/>
                </a:solidFill>
              </a:defRPr>
            </a:lvl1pPr>
            <a:lvl2pPr marL="162743" indent="-54248" defTabSz="216990">
              <a:lnSpc>
                <a:spcPct val="90000"/>
              </a:lnSpc>
              <a:spcBef>
                <a:spcPts val="225"/>
              </a:spcBef>
              <a:buFontTx/>
              <a:buChar char="•"/>
              <a:defRPr sz="1800">
                <a:solidFill>
                  <a:srgbClr val="000000"/>
                </a:solidFill>
              </a:defRPr>
            </a:lvl2pPr>
            <a:lvl3pPr marL="271237" indent="-54248" defTabSz="216990">
              <a:lnSpc>
                <a:spcPct val="90000"/>
              </a:lnSpc>
              <a:spcBef>
                <a:spcPts val="225"/>
              </a:spcBef>
              <a:buFontTx/>
              <a:defRPr sz="1800">
                <a:solidFill>
                  <a:srgbClr val="000000"/>
                </a:solidFill>
              </a:defRPr>
            </a:lvl3pPr>
            <a:lvl4pPr marL="379732" indent="-54247" defTabSz="216990">
              <a:lnSpc>
                <a:spcPct val="90000"/>
              </a:lnSpc>
              <a:spcBef>
                <a:spcPts val="225"/>
              </a:spcBef>
              <a:buFontTx/>
              <a:buChar char="•"/>
              <a:defRPr sz="1800">
                <a:solidFill>
                  <a:srgbClr val="000000"/>
                </a:solidFill>
              </a:defRPr>
            </a:lvl4pPr>
            <a:lvl5pPr marL="488226" indent="-54247" defTabSz="216990">
              <a:lnSpc>
                <a:spcPct val="90000"/>
              </a:lnSpc>
              <a:spcBef>
                <a:spcPts val="225"/>
              </a:spcBef>
              <a:buFontTx/>
              <a:buChar char="•"/>
              <a:defRPr sz="18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017FD54-9F2E-F721-4199-3AB68C2DD4CE}"/>
              </a:ext>
            </a:extLst>
          </p:cNvPr>
          <p:cNvSpPr txBox="1">
            <a:spLocks/>
          </p:cNvSpPr>
          <p:nvPr userDrawn="1"/>
        </p:nvSpPr>
        <p:spPr>
          <a:xfrm>
            <a:off x="8902378" y="6565839"/>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57" name="Image" descr="Image"/>
          <p:cNvPicPr>
            <a:picLocks noChangeAspect="1"/>
          </p:cNvPicPr>
          <p:nvPr/>
        </p:nvPicPr>
        <p:blipFill>
          <a:blip r:embed="rId2"/>
          <a:stretch>
            <a:fillRect/>
          </a:stretch>
        </p:blipFill>
        <p:spPr>
          <a:xfrm>
            <a:off x="-14095" y="-118846"/>
            <a:ext cx="4674506" cy="796479"/>
          </a:xfrm>
          <a:prstGeom prst="rect">
            <a:avLst/>
          </a:prstGeom>
          <a:ln w="12700">
            <a:miter lim="400000"/>
          </a:ln>
        </p:spPr>
      </p:pic>
      <p:pic>
        <p:nvPicPr>
          <p:cNvPr id="258" name="Picture 2" descr="Picture 2"/>
          <p:cNvPicPr>
            <a:picLocks noChangeAspect="1"/>
          </p:cNvPicPr>
          <p:nvPr/>
        </p:nvPicPr>
        <p:blipFill>
          <a:blip r:embed="rId3"/>
          <a:stretch>
            <a:fillRect/>
          </a:stretch>
        </p:blipFill>
        <p:spPr>
          <a:xfrm>
            <a:off x="8392481" y="118169"/>
            <a:ext cx="650036" cy="895041"/>
          </a:xfrm>
          <a:prstGeom prst="rect">
            <a:avLst/>
          </a:prstGeom>
          <a:ln w="12700">
            <a:miter lim="400000"/>
          </a:ln>
        </p:spPr>
      </p:pic>
      <p:pic>
        <p:nvPicPr>
          <p:cNvPr id="259" name="Picture 2" descr="Picture 2"/>
          <p:cNvPicPr>
            <a:picLocks noChangeAspect="1"/>
          </p:cNvPicPr>
          <p:nvPr/>
        </p:nvPicPr>
        <p:blipFill>
          <a:blip r:embed="rId4"/>
          <a:stretch>
            <a:fillRect/>
          </a:stretch>
        </p:blipFill>
        <p:spPr>
          <a:xfrm>
            <a:off x="55757" y="6310302"/>
            <a:ext cx="1161539" cy="474296"/>
          </a:xfrm>
          <a:prstGeom prst="rect">
            <a:avLst/>
          </a:prstGeom>
          <a:ln w="12700">
            <a:miter lim="400000"/>
          </a:ln>
        </p:spPr>
      </p:pic>
      <p:sp>
        <p:nvSpPr>
          <p:cNvPr id="260" name="Subtitle 2"/>
          <p:cNvSpPr txBox="1"/>
          <p:nvPr/>
        </p:nvSpPr>
        <p:spPr>
          <a:xfrm>
            <a:off x="2244091"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261"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262" name="Picture 4" descr="Picture 4"/>
          <p:cNvPicPr>
            <a:picLocks noChangeAspect="1"/>
          </p:cNvPicPr>
          <p:nvPr/>
        </p:nvPicPr>
        <p:blipFill>
          <a:blip r:embed="rId3"/>
          <a:stretch>
            <a:fillRect/>
          </a:stretch>
        </p:blipFill>
        <p:spPr>
          <a:xfrm>
            <a:off x="8392479" y="118169"/>
            <a:ext cx="650036" cy="895041"/>
          </a:xfrm>
          <a:prstGeom prst="rect">
            <a:avLst/>
          </a:prstGeom>
          <a:ln w="12700">
            <a:miter lim="400000"/>
          </a:ln>
        </p:spPr>
      </p:pic>
      <p:pic>
        <p:nvPicPr>
          <p:cNvPr id="263" name="Picture 2" descr="Picture 2"/>
          <p:cNvPicPr>
            <a:picLocks noChangeAspect="1"/>
          </p:cNvPicPr>
          <p:nvPr/>
        </p:nvPicPr>
        <p:blipFill>
          <a:blip r:embed="rId4"/>
          <a:stretch>
            <a:fillRect/>
          </a:stretch>
        </p:blipFill>
        <p:spPr>
          <a:xfrm>
            <a:off x="55757" y="6310295"/>
            <a:ext cx="1161539" cy="474296"/>
          </a:xfrm>
          <a:prstGeom prst="rect">
            <a:avLst/>
          </a:prstGeom>
          <a:ln w="12700">
            <a:miter lim="400000"/>
          </a:ln>
        </p:spPr>
      </p:pic>
      <p:sp>
        <p:nvSpPr>
          <p:cNvPr id="264" name="Slide Number Placeholder 5"/>
          <p:cNvSpPr txBox="1"/>
          <p:nvPr/>
        </p:nvSpPr>
        <p:spPr>
          <a:xfrm>
            <a:off x="8644890" y="6330331"/>
            <a:ext cx="541021" cy="253916"/>
          </a:xfrm>
          <a:prstGeom prst="rect">
            <a:avLst/>
          </a:prstGeom>
          <a:ln w="12700">
            <a:miter lim="400000"/>
          </a:ln>
        </p:spPr>
        <p:txBody>
          <a:bodyPr lIns="34289" rIns="34289">
            <a:spAutoFit/>
          </a:bodyPr>
          <a:lstStyle/>
          <a:p>
            <a:pPr>
              <a:defRPr sz="1400">
                <a:solidFill>
                  <a:srgbClr val="FFFFFF"/>
                </a:solidFill>
                <a:latin typeface="+mj-lt"/>
                <a:ea typeface="+mj-ea"/>
                <a:cs typeface="+mj-cs"/>
                <a:sym typeface="Source Sans Pro Regular"/>
              </a:defRPr>
            </a:pPr>
            <a:endParaRPr sz="1050"/>
          </a:p>
        </p:txBody>
      </p:sp>
      <p:sp>
        <p:nvSpPr>
          <p:cNvPr id="265" name="Subtitle 5"/>
          <p:cNvSpPr txBox="1"/>
          <p:nvPr/>
        </p:nvSpPr>
        <p:spPr>
          <a:xfrm>
            <a:off x="6066251" y="6509245"/>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266" name="Subtitle 5"/>
          <p:cNvSpPr txBox="1"/>
          <p:nvPr/>
        </p:nvSpPr>
        <p:spPr>
          <a:xfrm>
            <a:off x="6057715" y="6649260"/>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A3.1 Readiness</a:t>
            </a:r>
          </a:p>
        </p:txBody>
      </p:sp>
      <p:sp>
        <p:nvSpPr>
          <p:cNvPr id="267" name="Click to add text"/>
          <p:cNvSpPr txBox="1">
            <a:spLocks noGrp="1"/>
          </p:cNvSpPr>
          <p:nvPr>
            <p:ph type="title" hasCustomPrompt="1"/>
          </p:nvPr>
        </p:nvSpPr>
        <p:spPr>
          <a:xfrm>
            <a:off x="157121" y="-7286"/>
            <a:ext cx="4547995" cy="646113"/>
          </a:xfrm>
          <a:prstGeom prst="rect">
            <a:avLst/>
          </a:prstGeom>
        </p:spPr>
        <p:txBody>
          <a:bodyPr>
            <a:normAutofit/>
          </a:bodyPr>
          <a:lstStyle>
            <a:lvl1pPr algn="l" defTabSz="216990">
              <a:lnSpc>
                <a:spcPct val="90000"/>
              </a:lnSpc>
              <a:defRPr sz="2400">
                <a:solidFill>
                  <a:srgbClr val="FFFFFF"/>
                </a:solidFill>
              </a:defRPr>
            </a:lvl1pPr>
          </a:lstStyle>
          <a:p>
            <a:r>
              <a:t>Click to add text</a:t>
            </a:r>
          </a:p>
        </p:txBody>
      </p:sp>
      <p:sp>
        <p:nvSpPr>
          <p:cNvPr id="268" name="Body Level One…"/>
          <p:cNvSpPr txBox="1">
            <a:spLocks noGrp="1"/>
          </p:cNvSpPr>
          <p:nvPr>
            <p:ph type="body" idx="1"/>
          </p:nvPr>
        </p:nvSpPr>
        <p:spPr>
          <a:xfrm>
            <a:off x="1784195" y="1247001"/>
            <a:ext cx="6166626" cy="4654071"/>
          </a:xfrm>
          <a:prstGeom prst="rect">
            <a:avLst/>
          </a:prstGeom>
        </p:spPr>
        <p:txBody>
          <a:bodyPr>
            <a:normAutofit/>
          </a:bodyPr>
          <a:lstStyle>
            <a:lvl1pPr marL="0" indent="0" defTabSz="216990">
              <a:lnSpc>
                <a:spcPct val="90000"/>
              </a:lnSpc>
              <a:spcBef>
                <a:spcPts val="225"/>
              </a:spcBef>
              <a:buSzTx/>
              <a:buFontTx/>
              <a:buNone/>
              <a:defRPr sz="1800">
                <a:solidFill>
                  <a:srgbClr val="000000"/>
                </a:solidFill>
              </a:defRPr>
            </a:lvl1pPr>
            <a:lvl2pPr marL="162743" indent="-54248" defTabSz="216990">
              <a:lnSpc>
                <a:spcPct val="90000"/>
              </a:lnSpc>
              <a:spcBef>
                <a:spcPts val="225"/>
              </a:spcBef>
              <a:buFontTx/>
              <a:buChar char="•"/>
              <a:defRPr sz="1800">
                <a:solidFill>
                  <a:srgbClr val="000000"/>
                </a:solidFill>
              </a:defRPr>
            </a:lvl2pPr>
            <a:lvl3pPr marL="271237" indent="-54248" defTabSz="216990">
              <a:lnSpc>
                <a:spcPct val="90000"/>
              </a:lnSpc>
              <a:spcBef>
                <a:spcPts val="225"/>
              </a:spcBef>
              <a:buFontTx/>
              <a:defRPr sz="1800">
                <a:solidFill>
                  <a:srgbClr val="000000"/>
                </a:solidFill>
              </a:defRPr>
            </a:lvl3pPr>
            <a:lvl4pPr marL="379732" indent="-54247" defTabSz="216990">
              <a:lnSpc>
                <a:spcPct val="90000"/>
              </a:lnSpc>
              <a:spcBef>
                <a:spcPts val="225"/>
              </a:spcBef>
              <a:buFontTx/>
              <a:buChar char="•"/>
              <a:defRPr sz="1800">
                <a:solidFill>
                  <a:srgbClr val="000000"/>
                </a:solidFill>
              </a:defRPr>
            </a:lvl4pPr>
            <a:lvl5pPr marL="488226" indent="-54247" defTabSz="216990">
              <a:lnSpc>
                <a:spcPct val="90000"/>
              </a:lnSpc>
              <a:spcBef>
                <a:spcPts val="225"/>
              </a:spcBef>
              <a:buFontTx/>
              <a:buChar char="•"/>
              <a:defRPr sz="18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2538EF6-97A8-CDC0-25CF-3018A85CCD74}"/>
              </a:ext>
            </a:extLst>
          </p:cNvPr>
          <p:cNvSpPr txBox="1">
            <a:spLocks/>
          </p:cNvSpPr>
          <p:nvPr userDrawn="1"/>
        </p:nvSpPr>
        <p:spPr>
          <a:xfrm>
            <a:off x="8902378" y="6565839"/>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75" name="Image" descr="Image"/>
          <p:cNvPicPr>
            <a:picLocks noChangeAspect="1"/>
          </p:cNvPicPr>
          <p:nvPr/>
        </p:nvPicPr>
        <p:blipFill>
          <a:blip r:embed="rId2"/>
          <a:srcRect t="43728"/>
          <a:stretch>
            <a:fillRect/>
          </a:stretch>
        </p:blipFill>
        <p:spPr>
          <a:xfrm>
            <a:off x="-53108" y="-35923"/>
            <a:ext cx="7059966" cy="676911"/>
          </a:xfrm>
          <a:prstGeom prst="rect">
            <a:avLst/>
          </a:prstGeom>
          <a:ln w="12700">
            <a:miter lim="400000"/>
          </a:ln>
        </p:spPr>
      </p:pic>
      <p:pic>
        <p:nvPicPr>
          <p:cNvPr id="276" name="Picture 2" descr="Picture 2"/>
          <p:cNvPicPr>
            <a:picLocks noChangeAspect="1"/>
          </p:cNvPicPr>
          <p:nvPr/>
        </p:nvPicPr>
        <p:blipFill>
          <a:blip r:embed="rId3"/>
          <a:stretch>
            <a:fillRect/>
          </a:stretch>
        </p:blipFill>
        <p:spPr>
          <a:xfrm>
            <a:off x="8392481" y="118169"/>
            <a:ext cx="650036" cy="895041"/>
          </a:xfrm>
          <a:prstGeom prst="rect">
            <a:avLst/>
          </a:prstGeom>
          <a:ln w="12700">
            <a:miter lim="400000"/>
          </a:ln>
        </p:spPr>
      </p:pic>
      <p:pic>
        <p:nvPicPr>
          <p:cNvPr id="277" name="Picture 2" descr="Picture 2"/>
          <p:cNvPicPr>
            <a:picLocks noChangeAspect="1"/>
          </p:cNvPicPr>
          <p:nvPr/>
        </p:nvPicPr>
        <p:blipFill>
          <a:blip r:embed="rId4"/>
          <a:stretch>
            <a:fillRect/>
          </a:stretch>
        </p:blipFill>
        <p:spPr>
          <a:xfrm>
            <a:off x="55757" y="6310302"/>
            <a:ext cx="1161539" cy="474296"/>
          </a:xfrm>
          <a:prstGeom prst="rect">
            <a:avLst/>
          </a:prstGeom>
          <a:ln w="12700">
            <a:miter lim="400000"/>
          </a:ln>
        </p:spPr>
      </p:pic>
      <p:sp>
        <p:nvSpPr>
          <p:cNvPr id="278" name="Subtitle 2"/>
          <p:cNvSpPr txBox="1"/>
          <p:nvPr/>
        </p:nvSpPr>
        <p:spPr>
          <a:xfrm>
            <a:off x="2244091"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279"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280" name="Picture 4" descr="Picture 4"/>
          <p:cNvPicPr>
            <a:picLocks noChangeAspect="1"/>
          </p:cNvPicPr>
          <p:nvPr/>
        </p:nvPicPr>
        <p:blipFill>
          <a:blip r:embed="rId3"/>
          <a:stretch>
            <a:fillRect/>
          </a:stretch>
        </p:blipFill>
        <p:spPr>
          <a:xfrm>
            <a:off x="8392479" y="118169"/>
            <a:ext cx="650036" cy="895041"/>
          </a:xfrm>
          <a:prstGeom prst="rect">
            <a:avLst/>
          </a:prstGeom>
          <a:ln w="12700">
            <a:miter lim="400000"/>
          </a:ln>
        </p:spPr>
      </p:pic>
      <p:pic>
        <p:nvPicPr>
          <p:cNvPr id="281" name="Picture 2" descr="Picture 2"/>
          <p:cNvPicPr>
            <a:picLocks noChangeAspect="1"/>
          </p:cNvPicPr>
          <p:nvPr/>
        </p:nvPicPr>
        <p:blipFill>
          <a:blip r:embed="rId4"/>
          <a:stretch>
            <a:fillRect/>
          </a:stretch>
        </p:blipFill>
        <p:spPr>
          <a:xfrm>
            <a:off x="55757" y="6310295"/>
            <a:ext cx="1161539" cy="474296"/>
          </a:xfrm>
          <a:prstGeom prst="rect">
            <a:avLst/>
          </a:prstGeom>
          <a:ln w="12700">
            <a:miter lim="400000"/>
          </a:ln>
        </p:spPr>
      </p:pic>
      <p:sp>
        <p:nvSpPr>
          <p:cNvPr id="282" name="Slide Number Placeholder 5"/>
          <p:cNvSpPr txBox="1"/>
          <p:nvPr/>
        </p:nvSpPr>
        <p:spPr>
          <a:xfrm>
            <a:off x="8644890" y="6330331"/>
            <a:ext cx="541021" cy="253916"/>
          </a:xfrm>
          <a:prstGeom prst="rect">
            <a:avLst/>
          </a:prstGeom>
          <a:ln w="12700">
            <a:miter lim="400000"/>
          </a:ln>
        </p:spPr>
        <p:txBody>
          <a:bodyPr lIns="34289" rIns="34289">
            <a:spAutoFit/>
          </a:bodyPr>
          <a:lstStyle/>
          <a:p>
            <a:pPr>
              <a:defRPr sz="1400">
                <a:solidFill>
                  <a:srgbClr val="FFFFFF"/>
                </a:solidFill>
                <a:latin typeface="+mj-lt"/>
                <a:ea typeface="+mj-ea"/>
                <a:cs typeface="+mj-cs"/>
                <a:sym typeface="Source Sans Pro Regular"/>
              </a:defRPr>
            </a:pPr>
            <a:endParaRPr sz="1050"/>
          </a:p>
        </p:txBody>
      </p:sp>
      <p:sp>
        <p:nvSpPr>
          <p:cNvPr id="283" name="Subtitle 5"/>
          <p:cNvSpPr txBox="1"/>
          <p:nvPr/>
        </p:nvSpPr>
        <p:spPr>
          <a:xfrm>
            <a:off x="6066251" y="6509245"/>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284" name="Subtitle 5"/>
          <p:cNvSpPr txBox="1"/>
          <p:nvPr/>
        </p:nvSpPr>
        <p:spPr>
          <a:xfrm>
            <a:off x="6057715" y="6649260"/>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A3.1 Readiness</a:t>
            </a:r>
          </a:p>
        </p:txBody>
      </p:sp>
      <p:sp>
        <p:nvSpPr>
          <p:cNvPr id="285" name="Body Level One…"/>
          <p:cNvSpPr txBox="1">
            <a:spLocks noGrp="1"/>
          </p:cNvSpPr>
          <p:nvPr>
            <p:ph type="body" idx="1"/>
          </p:nvPr>
        </p:nvSpPr>
        <p:spPr>
          <a:xfrm>
            <a:off x="1784195" y="1247001"/>
            <a:ext cx="6166626" cy="4654071"/>
          </a:xfrm>
          <a:prstGeom prst="rect">
            <a:avLst/>
          </a:prstGeom>
        </p:spPr>
        <p:txBody>
          <a:bodyPr>
            <a:normAutofit/>
          </a:bodyPr>
          <a:lstStyle>
            <a:lvl1pPr marL="0" indent="0" defTabSz="216990">
              <a:lnSpc>
                <a:spcPct val="90000"/>
              </a:lnSpc>
              <a:spcBef>
                <a:spcPts val="225"/>
              </a:spcBef>
              <a:buSzTx/>
              <a:buFontTx/>
              <a:buNone/>
              <a:defRPr sz="1800">
                <a:solidFill>
                  <a:srgbClr val="000000"/>
                </a:solidFill>
              </a:defRPr>
            </a:lvl1pPr>
            <a:lvl2pPr marL="162743" indent="-54248" defTabSz="216990">
              <a:lnSpc>
                <a:spcPct val="90000"/>
              </a:lnSpc>
              <a:spcBef>
                <a:spcPts val="225"/>
              </a:spcBef>
              <a:buFontTx/>
              <a:buChar char="•"/>
              <a:defRPr sz="1800">
                <a:solidFill>
                  <a:srgbClr val="000000"/>
                </a:solidFill>
              </a:defRPr>
            </a:lvl2pPr>
            <a:lvl3pPr marL="271237" indent="-54248" defTabSz="216990">
              <a:lnSpc>
                <a:spcPct val="90000"/>
              </a:lnSpc>
              <a:spcBef>
                <a:spcPts val="225"/>
              </a:spcBef>
              <a:buFontTx/>
              <a:defRPr sz="1800">
                <a:solidFill>
                  <a:srgbClr val="000000"/>
                </a:solidFill>
              </a:defRPr>
            </a:lvl3pPr>
            <a:lvl4pPr marL="379732" indent="-54247" defTabSz="216990">
              <a:lnSpc>
                <a:spcPct val="90000"/>
              </a:lnSpc>
              <a:spcBef>
                <a:spcPts val="225"/>
              </a:spcBef>
              <a:buFontTx/>
              <a:buChar char="•"/>
              <a:defRPr sz="1800">
                <a:solidFill>
                  <a:srgbClr val="000000"/>
                </a:solidFill>
              </a:defRPr>
            </a:lvl4pPr>
            <a:lvl5pPr marL="488226" indent="-54247" defTabSz="216990">
              <a:lnSpc>
                <a:spcPct val="90000"/>
              </a:lnSpc>
              <a:spcBef>
                <a:spcPts val="225"/>
              </a:spcBef>
              <a:buFontTx/>
              <a:buChar char="•"/>
              <a:defRPr sz="18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86" name="Click to add text"/>
          <p:cNvSpPr txBox="1">
            <a:spLocks noGrp="1"/>
          </p:cNvSpPr>
          <p:nvPr>
            <p:ph type="title" hasCustomPrompt="1"/>
          </p:nvPr>
        </p:nvSpPr>
        <p:spPr>
          <a:xfrm>
            <a:off x="183587" y="-20444"/>
            <a:ext cx="6932348" cy="646113"/>
          </a:xfrm>
          <a:prstGeom prst="rect">
            <a:avLst/>
          </a:prstGeom>
        </p:spPr>
        <p:txBody>
          <a:bodyPr>
            <a:normAutofit/>
          </a:bodyPr>
          <a:lstStyle>
            <a:lvl1pPr algn="l" defTabSz="216990">
              <a:lnSpc>
                <a:spcPct val="90000"/>
              </a:lnSpc>
              <a:defRPr sz="2400">
                <a:solidFill>
                  <a:srgbClr val="FFFFFF"/>
                </a:solidFill>
              </a:defRPr>
            </a:lvl1pPr>
          </a:lstStyle>
          <a:p>
            <a:r>
              <a:t>Click to add text</a:t>
            </a:r>
          </a:p>
        </p:txBody>
      </p:sp>
      <p:sp>
        <p:nvSpPr>
          <p:cNvPr id="2" name="Slide Number">
            <a:extLst>
              <a:ext uri="{FF2B5EF4-FFF2-40B4-BE49-F238E27FC236}">
                <a16:creationId xmlns:a16="http://schemas.microsoft.com/office/drawing/2014/main" id="{ABBF4EB7-9B2D-0DFC-7BBD-0CA757B53BAE}"/>
              </a:ext>
            </a:extLst>
          </p:cNvPr>
          <p:cNvSpPr txBox="1">
            <a:spLocks/>
          </p:cNvSpPr>
          <p:nvPr userDrawn="1"/>
        </p:nvSpPr>
        <p:spPr>
          <a:xfrm>
            <a:off x="8902378" y="6565839"/>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93" name="Image" descr="Image"/>
          <p:cNvPicPr>
            <a:picLocks noChangeAspect="1"/>
          </p:cNvPicPr>
          <p:nvPr/>
        </p:nvPicPr>
        <p:blipFill>
          <a:blip r:embed="rId2"/>
          <a:stretch>
            <a:fillRect/>
          </a:stretch>
        </p:blipFill>
        <p:spPr>
          <a:xfrm>
            <a:off x="-20254" y="-11679"/>
            <a:ext cx="5169171" cy="880764"/>
          </a:xfrm>
          <a:prstGeom prst="rect">
            <a:avLst/>
          </a:prstGeom>
          <a:ln w="12700">
            <a:miter lim="400000"/>
          </a:ln>
        </p:spPr>
      </p:pic>
      <p:pic>
        <p:nvPicPr>
          <p:cNvPr id="294" name="Picture 2" descr="Picture 2"/>
          <p:cNvPicPr>
            <a:picLocks noChangeAspect="1"/>
          </p:cNvPicPr>
          <p:nvPr/>
        </p:nvPicPr>
        <p:blipFill>
          <a:blip r:embed="rId3"/>
          <a:stretch>
            <a:fillRect/>
          </a:stretch>
        </p:blipFill>
        <p:spPr>
          <a:xfrm>
            <a:off x="8392481" y="118169"/>
            <a:ext cx="650036" cy="895041"/>
          </a:xfrm>
          <a:prstGeom prst="rect">
            <a:avLst/>
          </a:prstGeom>
          <a:ln w="12700">
            <a:miter lim="400000"/>
          </a:ln>
        </p:spPr>
      </p:pic>
      <p:pic>
        <p:nvPicPr>
          <p:cNvPr id="295" name="Picture 2" descr="Picture 2"/>
          <p:cNvPicPr>
            <a:picLocks noChangeAspect="1"/>
          </p:cNvPicPr>
          <p:nvPr/>
        </p:nvPicPr>
        <p:blipFill>
          <a:blip r:embed="rId4"/>
          <a:stretch>
            <a:fillRect/>
          </a:stretch>
        </p:blipFill>
        <p:spPr>
          <a:xfrm>
            <a:off x="55757" y="6310302"/>
            <a:ext cx="1161539" cy="474296"/>
          </a:xfrm>
          <a:prstGeom prst="rect">
            <a:avLst/>
          </a:prstGeom>
          <a:ln w="12700">
            <a:miter lim="400000"/>
          </a:ln>
        </p:spPr>
      </p:pic>
      <p:sp>
        <p:nvSpPr>
          <p:cNvPr id="296" name="Subtitle 2"/>
          <p:cNvSpPr txBox="1"/>
          <p:nvPr/>
        </p:nvSpPr>
        <p:spPr>
          <a:xfrm>
            <a:off x="2244091"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297"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298" name="Picture 4" descr="Picture 4"/>
          <p:cNvPicPr>
            <a:picLocks noChangeAspect="1"/>
          </p:cNvPicPr>
          <p:nvPr/>
        </p:nvPicPr>
        <p:blipFill>
          <a:blip r:embed="rId3"/>
          <a:stretch>
            <a:fillRect/>
          </a:stretch>
        </p:blipFill>
        <p:spPr>
          <a:xfrm>
            <a:off x="8392479" y="118169"/>
            <a:ext cx="650036" cy="895041"/>
          </a:xfrm>
          <a:prstGeom prst="rect">
            <a:avLst/>
          </a:prstGeom>
          <a:ln w="12700">
            <a:miter lim="400000"/>
          </a:ln>
        </p:spPr>
      </p:pic>
      <p:pic>
        <p:nvPicPr>
          <p:cNvPr id="299" name="Picture 2" descr="Picture 2"/>
          <p:cNvPicPr>
            <a:picLocks noChangeAspect="1"/>
          </p:cNvPicPr>
          <p:nvPr/>
        </p:nvPicPr>
        <p:blipFill>
          <a:blip r:embed="rId4"/>
          <a:stretch>
            <a:fillRect/>
          </a:stretch>
        </p:blipFill>
        <p:spPr>
          <a:xfrm>
            <a:off x="55757" y="6310295"/>
            <a:ext cx="1161539" cy="474296"/>
          </a:xfrm>
          <a:prstGeom prst="rect">
            <a:avLst/>
          </a:prstGeom>
          <a:ln w="12700">
            <a:miter lim="400000"/>
          </a:ln>
        </p:spPr>
      </p:pic>
      <p:sp>
        <p:nvSpPr>
          <p:cNvPr id="300" name="Slide Number Placeholder 5"/>
          <p:cNvSpPr txBox="1"/>
          <p:nvPr/>
        </p:nvSpPr>
        <p:spPr>
          <a:xfrm>
            <a:off x="8644890" y="6330331"/>
            <a:ext cx="541021" cy="253916"/>
          </a:xfrm>
          <a:prstGeom prst="rect">
            <a:avLst/>
          </a:prstGeom>
          <a:ln w="12700">
            <a:miter lim="400000"/>
          </a:ln>
        </p:spPr>
        <p:txBody>
          <a:bodyPr lIns="34289" rIns="34289">
            <a:spAutoFit/>
          </a:bodyPr>
          <a:lstStyle/>
          <a:p>
            <a:pPr>
              <a:defRPr sz="1400">
                <a:solidFill>
                  <a:srgbClr val="FFFFFF"/>
                </a:solidFill>
                <a:latin typeface="+mj-lt"/>
                <a:ea typeface="+mj-ea"/>
                <a:cs typeface="+mj-cs"/>
                <a:sym typeface="Source Sans Pro Regular"/>
              </a:defRPr>
            </a:pPr>
            <a:endParaRPr sz="1050"/>
          </a:p>
        </p:txBody>
      </p:sp>
      <p:sp>
        <p:nvSpPr>
          <p:cNvPr id="301" name="Subtitle 5"/>
          <p:cNvSpPr txBox="1"/>
          <p:nvPr/>
        </p:nvSpPr>
        <p:spPr>
          <a:xfrm>
            <a:off x="6066251" y="6509245"/>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302" name="Subtitle 5"/>
          <p:cNvSpPr txBox="1"/>
          <p:nvPr/>
        </p:nvSpPr>
        <p:spPr>
          <a:xfrm>
            <a:off x="6057715" y="6649260"/>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A3.1 Readiness</a:t>
            </a:r>
          </a:p>
        </p:txBody>
      </p:sp>
      <p:sp>
        <p:nvSpPr>
          <p:cNvPr id="303" name="Body Level One…"/>
          <p:cNvSpPr txBox="1">
            <a:spLocks noGrp="1"/>
          </p:cNvSpPr>
          <p:nvPr>
            <p:ph type="body" idx="1"/>
          </p:nvPr>
        </p:nvSpPr>
        <p:spPr>
          <a:xfrm>
            <a:off x="1784195" y="1247001"/>
            <a:ext cx="6166626" cy="4654071"/>
          </a:xfrm>
          <a:prstGeom prst="rect">
            <a:avLst/>
          </a:prstGeom>
        </p:spPr>
        <p:txBody>
          <a:bodyPr>
            <a:normAutofit/>
          </a:bodyPr>
          <a:lstStyle>
            <a:lvl1pPr marL="0" indent="0" defTabSz="216990">
              <a:lnSpc>
                <a:spcPct val="90000"/>
              </a:lnSpc>
              <a:spcBef>
                <a:spcPts val="225"/>
              </a:spcBef>
              <a:buSzTx/>
              <a:buFontTx/>
              <a:buNone/>
              <a:defRPr sz="1800">
                <a:solidFill>
                  <a:srgbClr val="000000"/>
                </a:solidFill>
              </a:defRPr>
            </a:lvl1pPr>
            <a:lvl2pPr marL="162743" indent="-54248" defTabSz="216990">
              <a:lnSpc>
                <a:spcPct val="90000"/>
              </a:lnSpc>
              <a:spcBef>
                <a:spcPts val="225"/>
              </a:spcBef>
              <a:buFontTx/>
              <a:buChar char="•"/>
              <a:defRPr sz="1800">
                <a:solidFill>
                  <a:srgbClr val="000000"/>
                </a:solidFill>
              </a:defRPr>
            </a:lvl2pPr>
            <a:lvl3pPr marL="271237" indent="-54248" defTabSz="216990">
              <a:lnSpc>
                <a:spcPct val="90000"/>
              </a:lnSpc>
              <a:spcBef>
                <a:spcPts val="225"/>
              </a:spcBef>
              <a:buFontTx/>
              <a:defRPr sz="1800">
                <a:solidFill>
                  <a:srgbClr val="000000"/>
                </a:solidFill>
              </a:defRPr>
            </a:lvl3pPr>
            <a:lvl4pPr marL="379732" indent="-54247" defTabSz="216990">
              <a:lnSpc>
                <a:spcPct val="90000"/>
              </a:lnSpc>
              <a:spcBef>
                <a:spcPts val="225"/>
              </a:spcBef>
              <a:buFontTx/>
              <a:buChar char="•"/>
              <a:defRPr sz="1800">
                <a:solidFill>
                  <a:srgbClr val="000000"/>
                </a:solidFill>
              </a:defRPr>
            </a:lvl4pPr>
            <a:lvl5pPr marL="488226" indent="-54247" defTabSz="216990">
              <a:lnSpc>
                <a:spcPct val="90000"/>
              </a:lnSpc>
              <a:spcBef>
                <a:spcPts val="225"/>
              </a:spcBef>
              <a:buFontTx/>
              <a:buChar char="•"/>
              <a:defRPr sz="18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304" name="Click to add text"/>
          <p:cNvSpPr txBox="1">
            <a:spLocks noGrp="1"/>
          </p:cNvSpPr>
          <p:nvPr>
            <p:ph type="title" hasCustomPrompt="1"/>
          </p:nvPr>
        </p:nvSpPr>
        <p:spPr>
          <a:xfrm>
            <a:off x="176970" y="-11679"/>
            <a:ext cx="4430049" cy="880764"/>
          </a:xfrm>
          <a:prstGeom prst="rect">
            <a:avLst/>
          </a:prstGeom>
        </p:spPr>
        <p:txBody>
          <a:bodyPr>
            <a:normAutofit/>
          </a:bodyPr>
          <a:lstStyle>
            <a:lvl1pPr algn="l" defTabSz="216990">
              <a:lnSpc>
                <a:spcPct val="90000"/>
              </a:lnSpc>
              <a:defRPr sz="2400">
                <a:solidFill>
                  <a:srgbClr val="FFFFFF"/>
                </a:solidFill>
              </a:defRPr>
            </a:lvl1pPr>
          </a:lstStyle>
          <a:p>
            <a:r>
              <a:t>Click to add text</a:t>
            </a:r>
          </a:p>
        </p:txBody>
      </p:sp>
      <p:sp>
        <p:nvSpPr>
          <p:cNvPr id="2" name="Slide Number">
            <a:extLst>
              <a:ext uri="{FF2B5EF4-FFF2-40B4-BE49-F238E27FC236}">
                <a16:creationId xmlns:a16="http://schemas.microsoft.com/office/drawing/2014/main" id="{595962A5-A805-10F1-48D9-25EAF567DB58}"/>
              </a:ext>
            </a:extLst>
          </p:cNvPr>
          <p:cNvSpPr txBox="1">
            <a:spLocks/>
          </p:cNvSpPr>
          <p:nvPr userDrawn="1"/>
        </p:nvSpPr>
        <p:spPr>
          <a:xfrm>
            <a:off x="8902378" y="6565839"/>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Footer Placeholder 4">
            <a:extLst>
              <a:ext uri="{FF2B5EF4-FFF2-40B4-BE49-F238E27FC236}">
                <a16:creationId xmlns:a16="http://schemas.microsoft.com/office/drawing/2014/main" id="{F47EE69F-814A-DB85-05D8-22C9E5E44647}"/>
              </a:ext>
            </a:extLst>
          </p:cNvPr>
          <p:cNvSpPr>
            <a:spLocks noGrp="1"/>
          </p:cNvSpPr>
          <p:nvPr>
            <p:ph type="ftr" sz="quarter" idx="10"/>
          </p:nvPr>
        </p:nvSpPr>
        <p:spPr/>
        <p:txBody>
          <a:bodyPr rtlCol="0"/>
          <a:lstStyle>
            <a:lvl1pPr>
              <a:defRPr/>
            </a:lvl1pPr>
          </a:lstStyle>
          <a:p>
            <a:pPr rtl="0">
              <a:defRPr/>
            </a:pPr>
            <a:endParaRPr lang="en-US"/>
          </a:p>
        </p:txBody>
      </p:sp>
      <p:sp>
        <p:nvSpPr>
          <p:cNvPr id="5" name="Slide Number Placeholder 5">
            <a:extLst>
              <a:ext uri="{FF2B5EF4-FFF2-40B4-BE49-F238E27FC236}">
                <a16:creationId xmlns:a16="http://schemas.microsoft.com/office/drawing/2014/main" id="{A883D752-0997-4AE7-5F61-875C06D27006}"/>
              </a:ext>
            </a:extLst>
          </p:cNvPr>
          <p:cNvSpPr>
            <a:spLocks noGrp="1"/>
          </p:cNvSpPr>
          <p:nvPr>
            <p:ph type="sldNum" sz="quarter" idx="11"/>
          </p:nvPr>
        </p:nvSpPr>
        <p:spPr/>
        <p:txBody>
          <a:bodyPr rtlCol="0"/>
          <a:lstStyle>
            <a:lvl1pPr>
              <a:defRPr/>
            </a:lvl1pPr>
          </a:lstStyle>
          <a:p>
            <a:pPr rtl="0"/>
            <a:fld id="{58A222E6-FC5C-409A-BADE-F8A3737917C7}" type="slidenum">
              <a:rPr lang="en-US" altLang="fr-FR"/>
              <a:pPr rtl="0"/>
              <a:t>‹#›</a:t>
            </a:fld>
            <a:endParaRPr lang="en-US" altLang="fr-FR"/>
          </a:p>
        </p:txBody>
      </p:sp>
    </p:spTree>
    <p:extLst>
      <p:ext uri="{BB962C8B-B14F-4D97-AF65-F5344CB8AC3E}">
        <p14:creationId xmlns:p14="http://schemas.microsoft.com/office/powerpoint/2010/main" val="1699201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6"/>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400">
              <a:solidFill>
                <a:schemeClr val="bg1">
                  <a:lumMod val="75000"/>
                </a:schemeClr>
              </a:solidFill>
            </a:endParaRPr>
          </a:p>
        </p:txBody>
      </p:sp>
      <p:sp>
        <p:nvSpPr>
          <p:cNvPr id="2" name="Title 1"/>
          <p:cNvSpPr>
            <a:spLocks noGrp="1"/>
          </p:cNvSpPr>
          <p:nvPr>
            <p:ph type="ctrTitle"/>
          </p:nvPr>
        </p:nvSpPr>
        <p:spPr>
          <a:xfrm>
            <a:off x="685800" y="2283490"/>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hasCustomPrompt="1"/>
          </p:nvPr>
        </p:nvSpPr>
        <p:spPr>
          <a:xfrm>
            <a:off x="1371600" y="3818400"/>
            <a:ext cx="6400800" cy="792088"/>
          </a:xfrm>
        </p:spPr>
        <p:txBody>
          <a:bodyPr rtlCol="0">
            <a:normAutofit/>
          </a:bodyPr>
          <a:lstStyle>
            <a:lvl1pPr marL="0" indent="0" algn="ctr">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rtl="0"/>
            <a:r>
              <a:rPr lang="fr"/>
              <a:t>Rapid Response Teams Essentials Online Learning Programme</a:t>
            </a:r>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781" t="13063"/>
          <a:stretch/>
        </p:blipFill>
        <p:spPr>
          <a:xfrm>
            <a:off x="7322727" y="18629"/>
            <a:ext cx="1808399" cy="2298009"/>
          </a:xfrm>
          <a:prstGeom prst="rect">
            <a:avLst/>
          </a:prstGeom>
        </p:spPr>
      </p:pic>
      <p:sp>
        <p:nvSpPr>
          <p:cNvPr id="8" name="bk object 16">
            <a:extLst>
              <a:ext uri="{FF2B5EF4-FFF2-40B4-BE49-F238E27FC236}">
                <a16:creationId xmlns:a16="http://schemas.microsoft.com/office/drawing/2014/main" id="{6533C9D3-C8E6-4FFE-B831-9659C1D9951C}"/>
              </a:ext>
            </a:extLst>
          </p:cNvPr>
          <p:cNvSpPr/>
          <p:nvPr userDrawn="1"/>
        </p:nvSpPr>
        <p:spPr>
          <a:xfrm>
            <a:off x="141632" y="6062312"/>
            <a:ext cx="1319626" cy="568475"/>
          </a:xfrm>
          <a:prstGeom prst="rect">
            <a:avLst/>
          </a:prstGeom>
          <a:blipFill>
            <a:blip r:embed="rId3" cstate="print"/>
            <a:stretch>
              <a:fillRect/>
            </a:stretch>
          </a:blipFill>
        </p:spPr>
        <p:txBody>
          <a:bodyPr wrap="square" lIns="0" tIns="0" rIns="0" bIns="0" rtlCol="0"/>
          <a:lstStyle/>
          <a:p>
            <a:pPr rtl="0"/>
            <a:endParaRPr sz="1400"/>
          </a:p>
        </p:txBody>
      </p:sp>
    </p:spTree>
    <p:extLst>
      <p:ext uri="{BB962C8B-B14F-4D97-AF65-F5344CB8AC3E}">
        <p14:creationId xmlns:p14="http://schemas.microsoft.com/office/powerpoint/2010/main" val="18283714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100013"/>
            <a:ext cx="9144000" cy="13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400">
              <a:solidFill>
                <a:schemeClr val="bg1">
                  <a:lumMod val="75000"/>
                </a:schemeClr>
              </a:solidFill>
            </a:endParaRPr>
          </a:p>
        </p:txBody>
      </p:sp>
      <p:sp>
        <p:nvSpPr>
          <p:cNvPr id="5" name="Rectangle 4"/>
          <p:cNvSpPr/>
          <p:nvPr/>
        </p:nvSpPr>
        <p:spPr>
          <a:xfrm>
            <a:off x="0" y="5489577"/>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r>
              <a:rPr lang="fr" sz="1400">
                <a:solidFill>
                  <a:schemeClr val="bg1">
                    <a:lumMod val="75000"/>
                  </a:schemeClr>
                </a:solidFill>
              </a:rPr>
              <a:t>Updated:</a:t>
            </a:r>
          </a:p>
        </p:txBody>
      </p:sp>
      <p:sp>
        <p:nvSpPr>
          <p:cNvPr id="2" name="Title 1"/>
          <p:cNvSpPr>
            <a:spLocks noGrp="1"/>
          </p:cNvSpPr>
          <p:nvPr>
            <p:ph type="ctrTitle"/>
          </p:nvPr>
        </p:nvSpPr>
        <p:spPr>
          <a:xfrm>
            <a:off x="685800" y="2283490"/>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p:nvPr>
        </p:nvSpPr>
        <p:spPr>
          <a:xfrm>
            <a:off x="1371600" y="3818400"/>
            <a:ext cx="6400800" cy="792088"/>
          </a:xfrm>
        </p:spPr>
        <p:txBody>
          <a:bodyPr rtlCol="0">
            <a:normAutofit/>
          </a:bodyPr>
          <a:lstStyle>
            <a:lvl1pPr marL="0" indent="0" algn="ctr">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rtl="0"/>
            <a:r>
              <a:rPr lang="fr"/>
              <a:t>Click to edit Master subtitle style</a:t>
            </a:r>
            <a:endParaRPr lang="en-GB"/>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44047" y="0"/>
            <a:ext cx="1637607" cy="2183476"/>
          </a:xfrm>
          <a:prstGeom prst="rect">
            <a:avLst/>
          </a:prstGeom>
        </p:spPr>
      </p:pic>
    </p:spTree>
    <p:extLst>
      <p:ext uri="{BB962C8B-B14F-4D97-AF65-F5344CB8AC3E}">
        <p14:creationId xmlns:p14="http://schemas.microsoft.com/office/powerpoint/2010/main" val="6818895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9783022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TextBox 2">
            <a:extLst>
              <a:ext uri="{FF2B5EF4-FFF2-40B4-BE49-F238E27FC236}">
                <a16:creationId xmlns:a16="http://schemas.microsoft.com/office/drawing/2014/main" id="{DB39FE13-D73F-4B03-944D-96C8E80E54D1}"/>
              </a:ext>
            </a:extLst>
          </p:cNvPr>
          <p:cNvSpPr txBox="1"/>
          <p:nvPr userDrawn="1"/>
        </p:nvSpPr>
        <p:spPr>
          <a:xfrm>
            <a:off x="0" y="5943600"/>
            <a:ext cx="9144000" cy="923330"/>
          </a:xfrm>
          <a:prstGeom prst="rect">
            <a:avLst/>
          </a:prstGeom>
          <a:solidFill>
            <a:schemeClr val="bg1"/>
          </a:solidFill>
        </p:spPr>
        <p:txBody>
          <a:bodyPr wrap="square" rtlCol="0">
            <a:spAutoFit/>
          </a:bodyPr>
          <a:lstStyle/>
          <a:p>
            <a:pPr rtl="0"/>
            <a:endParaRPr lang="fr-FR">
              <a:ln>
                <a:solidFill>
                  <a:schemeClr val="bg1"/>
                </a:solidFill>
              </a:ln>
              <a:solidFill>
                <a:schemeClr val="bg1"/>
              </a:solidFill>
            </a:endParaRPr>
          </a:p>
          <a:p>
            <a:pPr rtl="0"/>
            <a:endParaRPr lang="en-US">
              <a:ln>
                <a:solidFill>
                  <a:schemeClr val="bg1"/>
                </a:solidFill>
              </a:ln>
              <a:solidFill>
                <a:schemeClr val="bg1"/>
              </a:solidFill>
            </a:endParaRPr>
          </a:p>
          <a:p>
            <a:pPr rtl="0"/>
            <a:endParaRPr lang="en-US">
              <a:ln>
                <a:solidFill>
                  <a:schemeClr val="bg1"/>
                </a:solidFill>
              </a:ln>
              <a:solidFill>
                <a:schemeClr val="bg1"/>
              </a:solidFill>
            </a:endParaRPr>
          </a:p>
        </p:txBody>
      </p:sp>
    </p:spTree>
    <p:extLst>
      <p:ext uri="{BB962C8B-B14F-4D97-AF65-F5344CB8AC3E}">
        <p14:creationId xmlns:p14="http://schemas.microsoft.com/office/powerpoint/2010/main" val="22629537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381722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421088"/>
          </a:xfrm>
        </p:spPr>
        <p:txBody>
          <a:bodyPr rtlCol="0"/>
          <a:lstStyle>
            <a:lvl1pPr>
              <a:defRPr sz="1800"/>
            </a:lvl1pPr>
            <a:lvl2pPr>
              <a:defRPr sz="16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421088"/>
          </a:xfrm>
        </p:spPr>
        <p:txBody>
          <a:bodyPr rtlCol="0"/>
          <a:lstStyle>
            <a:lvl1pPr>
              <a:defRPr sz="1800"/>
            </a:lvl1pPr>
            <a:lvl2pPr>
              <a:defRPr sz="16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1249561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GB"/>
          </a:p>
        </p:txBody>
      </p:sp>
      <p:sp>
        <p:nvSpPr>
          <p:cNvPr id="3" name="Footer Placeholder 2">
            <a:extLst>
              <a:ext uri="{FF2B5EF4-FFF2-40B4-BE49-F238E27FC236}">
                <a16:creationId xmlns:a16="http://schemas.microsoft.com/office/drawing/2014/main" id="{8276B990-D292-D2D6-B5A8-69740F23152C}"/>
              </a:ext>
            </a:extLst>
          </p:cNvPr>
          <p:cNvSpPr>
            <a:spLocks noGrp="1"/>
          </p:cNvSpPr>
          <p:nvPr>
            <p:ph type="ftr" sz="quarter" idx="10"/>
          </p:nvPr>
        </p:nvSpPr>
        <p:spPr/>
        <p:txBody>
          <a:bodyPr rtlCol="0"/>
          <a:lstStyle>
            <a:lvl1pPr>
              <a:defRPr/>
            </a:lvl1pPr>
          </a:lstStyle>
          <a:p>
            <a:pPr rtl="0">
              <a:defRPr/>
            </a:pPr>
            <a:endParaRPr lang="en-US"/>
          </a:p>
        </p:txBody>
      </p:sp>
      <p:sp>
        <p:nvSpPr>
          <p:cNvPr id="4" name="Slide Number Placeholder 3">
            <a:extLst>
              <a:ext uri="{FF2B5EF4-FFF2-40B4-BE49-F238E27FC236}">
                <a16:creationId xmlns:a16="http://schemas.microsoft.com/office/drawing/2014/main" id="{C75D1C66-0CF0-AED9-8BD0-641C10D0FB76}"/>
              </a:ext>
            </a:extLst>
          </p:cNvPr>
          <p:cNvSpPr>
            <a:spLocks noGrp="1"/>
          </p:cNvSpPr>
          <p:nvPr>
            <p:ph type="sldNum" sz="quarter" idx="11"/>
          </p:nvPr>
        </p:nvSpPr>
        <p:spPr>
          <a:xfrm>
            <a:off x="8458200" y="6481763"/>
            <a:ext cx="609600" cy="365125"/>
          </a:xfrm>
        </p:spPr>
        <p:txBody>
          <a:bodyPr rtlCol="0"/>
          <a:lstStyle>
            <a:lvl1pPr>
              <a:defRPr/>
            </a:lvl1pPr>
          </a:lstStyle>
          <a:p>
            <a:pPr rtl="0"/>
            <a:fld id="{C8F85F44-A96F-4571-8BCA-F8794B420170}" type="slidenum">
              <a:rPr lang="en-US" altLang="fr-FR"/>
              <a:pPr rtl="0"/>
              <a:t>‹#›</a:t>
            </a:fld>
            <a:endParaRPr lang="en-US" altLang="fr-FR"/>
          </a:p>
        </p:txBody>
      </p:sp>
    </p:spTree>
    <p:extLst>
      <p:ext uri="{BB962C8B-B14F-4D97-AF65-F5344CB8AC3E}">
        <p14:creationId xmlns:p14="http://schemas.microsoft.com/office/powerpoint/2010/main" val="1427095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4"/>
            <a:ext cx="4040188" cy="639762"/>
          </a:xfrm>
        </p:spPr>
        <p:txBody>
          <a:bodyPr rtlCol="0" anchor="b"/>
          <a:lstStyle>
            <a:lvl1pPr marL="0" indent="0">
              <a:buNone/>
              <a:defRPr sz="1800" b="1"/>
            </a:lvl1pPr>
            <a:lvl2pPr marL="411480" indent="0">
              <a:buNone/>
              <a:defRPr sz="1800" b="1"/>
            </a:lvl2pPr>
            <a:lvl3pPr marL="822960" indent="0">
              <a:buNone/>
              <a:defRPr sz="1600" b="1"/>
            </a:lvl3pPr>
            <a:lvl4pPr marL="1234440" indent="0">
              <a:buNone/>
              <a:defRPr sz="1400" b="1"/>
            </a:lvl4pPr>
            <a:lvl5pPr marL="1645920" indent="0">
              <a:buNone/>
              <a:defRPr sz="1400" b="1"/>
            </a:lvl5pPr>
            <a:lvl6pPr marL="2057400" indent="0">
              <a:buNone/>
              <a:defRPr sz="1400" b="1"/>
            </a:lvl6pPr>
            <a:lvl7pPr marL="2468880" indent="0">
              <a:buNone/>
              <a:defRPr sz="1400" b="1"/>
            </a:lvl7pPr>
            <a:lvl8pPr marL="2880360" indent="0">
              <a:buNone/>
              <a:defRPr sz="1400" b="1"/>
            </a:lvl8pPr>
            <a:lvl9pPr marL="3291840" indent="0">
              <a:buNone/>
              <a:defRPr sz="1400" b="1"/>
            </a:lvl9pPr>
          </a:lstStyle>
          <a:p>
            <a:pPr lvl="0" rtl="0"/>
            <a:r>
              <a:rPr lang="fr"/>
              <a:t>Click to edit Master text styles</a:t>
            </a:r>
          </a:p>
        </p:txBody>
      </p:sp>
      <p:sp>
        <p:nvSpPr>
          <p:cNvPr id="4" name="Content Placeholder 3"/>
          <p:cNvSpPr>
            <a:spLocks noGrp="1"/>
          </p:cNvSpPr>
          <p:nvPr>
            <p:ph sz="half" idx="2"/>
          </p:nvPr>
        </p:nvSpPr>
        <p:spPr>
          <a:xfrm>
            <a:off x="457200" y="2174876"/>
            <a:ext cx="4040188" cy="3846413"/>
          </a:xfrm>
        </p:spPr>
        <p:txBody>
          <a:bodyPr rtlCol="0"/>
          <a:lstStyle>
            <a:lvl1pPr>
              <a:defRPr sz="18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7" y="1535114"/>
            <a:ext cx="4041775" cy="639762"/>
          </a:xfrm>
        </p:spPr>
        <p:txBody>
          <a:bodyPr rtlCol="0" anchor="b"/>
          <a:lstStyle>
            <a:lvl1pPr marL="0" indent="0">
              <a:buNone/>
              <a:defRPr sz="1800" b="1"/>
            </a:lvl1pPr>
            <a:lvl2pPr marL="411480" indent="0">
              <a:buNone/>
              <a:defRPr sz="1800" b="1"/>
            </a:lvl2pPr>
            <a:lvl3pPr marL="822960" indent="0">
              <a:buNone/>
              <a:defRPr sz="1600" b="1"/>
            </a:lvl3pPr>
            <a:lvl4pPr marL="1234440" indent="0">
              <a:buNone/>
              <a:defRPr sz="1400" b="1"/>
            </a:lvl4pPr>
            <a:lvl5pPr marL="1645920" indent="0">
              <a:buNone/>
              <a:defRPr sz="1400" b="1"/>
            </a:lvl5pPr>
            <a:lvl6pPr marL="2057400" indent="0">
              <a:buNone/>
              <a:defRPr sz="1400" b="1"/>
            </a:lvl6pPr>
            <a:lvl7pPr marL="2468880" indent="0">
              <a:buNone/>
              <a:defRPr sz="1400" b="1"/>
            </a:lvl7pPr>
            <a:lvl8pPr marL="2880360" indent="0">
              <a:buNone/>
              <a:defRPr sz="1400" b="1"/>
            </a:lvl8pPr>
            <a:lvl9pPr marL="3291840" indent="0">
              <a:buNone/>
              <a:defRPr sz="1400" b="1"/>
            </a:lvl9pPr>
          </a:lstStyle>
          <a:p>
            <a:pPr lvl="0" rtl="0"/>
            <a:r>
              <a:rPr lang="fr"/>
              <a:t>Click to edit Master text styles</a:t>
            </a:r>
          </a:p>
        </p:txBody>
      </p:sp>
      <p:sp>
        <p:nvSpPr>
          <p:cNvPr id="6" name="Content Placeholder 5"/>
          <p:cNvSpPr>
            <a:spLocks noGrp="1"/>
          </p:cNvSpPr>
          <p:nvPr>
            <p:ph sz="quarter" idx="4"/>
          </p:nvPr>
        </p:nvSpPr>
        <p:spPr>
          <a:xfrm>
            <a:off x="4645027" y="2174876"/>
            <a:ext cx="4041775" cy="3846413"/>
          </a:xfrm>
        </p:spPr>
        <p:txBody>
          <a:bodyPr rtlCol="0"/>
          <a:lstStyle>
            <a:lvl1pPr>
              <a:defRPr sz="18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2742384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93486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rtlCol="0" anchor="b"/>
          <a:lstStyle>
            <a:lvl1pPr algn="l">
              <a:defRPr sz="1800" b="1"/>
            </a:lvl1pPr>
          </a:lstStyle>
          <a:p>
            <a:pPr rtl="0"/>
            <a:r>
              <a:rPr lang="fr"/>
              <a:t>Click to edit Master title style</a:t>
            </a:r>
          </a:p>
        </p:txBody>
      </p:sp>
      <p:sp>
        <p:nvSpPr>
          <p:cNvPr id="3" name="Content Placeholder 2"/>
          <p:cNvSpPr>
            <a:spLocks noGrp="1"/>
          </p:cNvSpPr>
          <p:nvPr>
            <p:ph idx="1"/>
          </p:nvPr>
        </p:nvSpPr>
        <p:spPr>
          <a:xfrm>
            <a:off x="3575050" y="273050"/>
            <a:ext cx="5111750" cy="5769060"/>
          </a:xfrm>
        </p:spPr>
        <p:txBody>
          <a:bodyPr rtlCol="0"/>
          <a:lstStyle>
            <a:lvl1pPr>
              <a:defRPr sz="1800"/>
            </a:lvl1pPr>
            <a:lvl2pPr>
              <a:defRPr sz="16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2" y="1435103"/>
            <a:ext cx="3008313" cy="4607009"/>
          </a:xfrm>
        </p:spPr>
        <p:txBody>
          <a:bodyPr rtlCol="0"/>
          <a:lstStyle>
            <a:lvl1pPr marL="0" indent="0">
              <a:buNone/>
              <a:defRPr sz="1800"/>
            </a:lvl1pPr>
            <a:lvl2pPr marL="411480" indent="0">
              <a:buNone/>
              <a:defRPr sz="1100"/>
            </a:lvl2pPr>
            <a:lvl3pPr marL="822960" indent="0">
              <a:buNone/>
              <a:defRPr sz="900"/>
            </a:lvl3pPr>
            <a:lvl4pPr marL="1234440" indent="0">
              <a:buNone/>
              <a:defRPr sz="800"/>
            </a:lvl4pPr>
            <a:lvl5pPr marL="1645920" indent="0">
              <a:buNone/>
              <a:defRPr sz="800"/>
            </a:lvl5pPr>
            <a:lvl6pPr marL="2057400" indent="0">
              <a:buNone/>
              <a:defRPr sz="800"/>
            </a:lvl6pPr>
            <a:lvl7pPr marL="2468880" indent="0">
              <a:buNone/>
              <a:defRPr sz="800"/>
            </a:lvl7pPr>
            <a:lvl8pPr marL="2880360" indent="0">
              <a:buNone/>
              <a:defRPr sz="800"/>
            </a:lvl8pPr>
            <a:lvl9pPr marL="3291840" indent="0">
              <a:buNone/>
              <a:defRPr sz="800"/>
            </a:lvl9pPr>
          </a:lstStyle>
          <a:p>
            <a:pPr lvl="0" rtl="0"/>
            <a:r>
              <a:rPr lang="fr"/>
              <a:t>Click to edit Master text styles</a:t>
            </a:r>
          </a:p>
        </p:txBody>
      </p:sp>
    </p:spTree>
    <p:extLst>
      <p:ext uri="{BB962C8B-B14F-4D97-AF65-F5344CB8AC3E}">
        <p14:creationId xmlns:p14="http://schemas.microsoft.com/office/powerpoint/2010/main" val="18299514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18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1800"/>
            </a:lvl1pPr>
            <a:lvl2pPr marL="411480" indent="0">
              <a:buNone/>
              <a:defRPr sz="2500"/>
            </a:lvl2pPr>
            <a:lvl3pPr marL="822960" indent="0">
              <a:buNone/>
              <a:defRPr sz="2200"/>
            </a:lvl3pPr>
            <a:lvl4pPr marL="1234440" indent="0">
              <a:buNone/>
              <a:defRPr sz="1800"/>
            </a:lvl4pPr>
            <a:lvl5pPr marL="1645920" indent="0">
              <a:buNone/>
              <a:defRPr sz="1800"/>
            </a:lvl5pPr>
            <a:lvl6pPr marL="2057400" indent="0">
              <a:buNone/>
              <a:defRPr sz="1800"/>
            </a:lvl6pPr>
            <a:lvl7pPr marL="2468880" indent="0">
              <a:buNone/>
              <a:defRPr sz="1800"/>
            </a:lvl7pPr>
            <a:lvl8pPr marL="2880360" indent="0">
              <a:buNone/>
              <a:defRPr sz="1800"/>
            </a:lvl8pPr>
            <a:lvl9pPr marL="3291840" indent="0">
              <a:buNone/>
              <a:defRPr sz="1800"/>
            </a:lvl9pPr>
          </a:lstStyle>
          <a:p>
            <a:pPr lvl="0" rtl="0"/>
            <a:r>
              <a:rPr lang="fr" noProof="0"/>
              <a:t>Click icon to add picture</a:t>
            </a:r>
          </a:p>
        </p:txBody>
      </p:sp>
      <p:sp>
        <p:nvSpPr>
          <p:cNvPr id="4" name="Text Placeholder 3"/>
          <p:cNvSpPr>
            <a:spLocks noGrp="1"/>
          </p:cNvSpPr>
          <p:nvPr>
            <p:ph type="body" sz="half" idx="2"/>
          </p:nvPr>
        </p:nvSpPr>
        <p:spPr>
          <a:xfrm>
            <a:off x="1792288" y="5367338"/>
            <a:ext cx="5486400" cy="653950"/>
          </a:xfrm>
        </p:spPr>
        <p:txBody>
          <a:bodyPr rtlCol="0"/>
          <a:lstStyle>
            <a:lvl1pPr marL="0" indent="0">
              <a:buNone/>
              <a:defRPr sz="1300"/>
            </a:lvl1pPr>
            <a:lvl2pPr marL="411480" indent="0">
              <a:buNone/>
              <a:defRPr sz="1100"/>
            </a:lvl2pPr>
            <a:lvl3pPr marL="822960" indent="0">
              <a:buNone/>
              <a:defRPr sz="900"/>
            </a:lvl3pPr>
            <a:lvl4pPr marL="1234440" indent="0">
              <a:buNone/>
              <a:defRPr sz="800"/>
            </a:lvl4pPr>
            <a:lvl5pPr marL="1645920" indent="0">
              <a:buNone/>
              <a:defRPr sz="800"/>
            </a:lvl5pPr>
            <a:lvl6pPr marL="2057400" indent="0">
              <a:buNone/>
              <a:defRPr sz="800"/>
            </a:lvl6pPr>
            <a:lvl7pPr marL="2468880" indent="0">
              <a:buNone/>
              <a:defRPr sz="800"/>
            </a:lvl7pPr>
            <a:lvl8pPr marL="2880360" indent="0">
              <a:buNone/>
              <a:defRPr sz="800"/>
            </a:lvl8pPr>
            <a:lvl9pPr marL="3291840" indent="0">
              <a:buNone/>
              <a:defRPr sz="800"/>
            </a:lvl9pPr>
          </a:lstStyle>
          <a:p>
            <a:pPr lvl="0" rtl="0"/>
            <a:r>
              <a:rPr lang="fr"/>
              <a:t>Click to edit Master text styles</a:t>
            </a:r>
          </a:p>
        </p:txBody>
      </p:sp>
    </p:spTree>
    <p:extLst>
      <p:ext uri="{BB962C8B-B14F-4D97-AF65-F5344CB8AC3E}">
        <p14:creationId xmlns:p14="http://schemas.microsoft.com/office/powerpoint/2010/main" val="16880087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202319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60240"/>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39"/>
            <a:ext cx="6019800" cy="5660240"/>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4669268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6"/>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350">
              <a:solidFill>
                <a:schemeClr val="bg1">
                  <a:lumMod val="75000"/>
                </a:schemeClr>
              </a:solidFill>
            </a:endParaRPr>
          </a:p>
        </p:txBody>
      </p:sp>
      <p:sp>
        <p:nvSpPr>
          <p:cNvPr id="2" name="Title 1"/>
          <p:cNvSpPr>
            <a:spLocks noGrp="1"/>
          </p:cNvSpPr>
          <p:nvPr>
            <p:ph type="ctrTitle"/>
          </p:nvPr>
        </p:nvSpPr>
        <p:spPr>
          <a:xfrm>
            <a:off x="685800" y="2283490"/>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hasCustomPrompt="1"/>
          </p:nvPr>
        </p:nvSpPr>
        <p:spPr>
          <a:xfrm>
            <a:off x="1371600" y="3818400"/>
            <a:ext cx="6400800" cy="792088"/>
          </a:xfrm>
        </p:spPr>
        <p:txBody>
          <a:bodyPr rtlCol="0">
            <a:normAutofit/>
          </a:bodyPr>
          <a:lstStyle>
            <a:lvl1pPr marL="0" indent="0" algn="ctr">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rtl="0"/>
            <a:r>
              <a:rPr lang="fr"/>
              <a:t>Rapid Response Teams Essentials Online Learning Programme</a:t>
            </a:r>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781" t="13063"/>
          <a:stretch/>
        </p:blipFill>
        <p:spPr>
          <a:xfrm>
            <a:off x="7322727" y="18629"/>
            <a:ext cx="1808399" cy="2298009"/>
          </a:xfrm>
          <a:prstGeom prst="rect">
            <a:avLst/>
          </a:prstGeom>
        </p:spPr>
      </p:pic>
      <p:sp>
        <p:nvSpPr>
          <p:cNvPr id="8" name="bk object 16">
            <a:extLst>
              <a:ext uri="{FF2B5EF4-FFF2-40B4-BE49-F238E27FC236}">
                <a16:creationId xmlns:a16="http://schemas.microsoft.com/office/drawing/2014/main" id="{6533C9D3-C8E6-4FFE-B831-9659C1D9951C}"/>
              </a:ext>
            </a:extLst>
          </p:cNvPr>
          <p:cNvSpPr/>
          <p:nvPr userDrawn="1"/>
        </p:nvSpPr>
        <p:spPr>
          <a:xfrm>
            <a:off x="141632" y="6062312"/>
            <a:ext cx="1319626" cy="568475"/>
          </a:xfrm>
          <a:prstGeom prst="rect">
            <a:avLst/>
          </a:prstGeom>
          <a:blipFill>
            <a:blip r:embed="rId3" cstate="print"/>
            <a:stretch>
              <a:fillRect/>
            </a:stretch>
          </a:blipFill>
        </p:spPr>
        <p:txBody>
          <a:bodyPr wrap="square" lIns="0" tIns="0" rIns="0" bIns="0" rtlCol="0"/>
          <a:lstStyle/>
          <a:p>
            <a:pPr rtl="0"/>
            <a:endParaRPr sz="1350"/>
          </a:p>
        </p:txBody>
      </p:sp>
    </p:spTree>
    <p:extLst>
      <p:ext uri="{BB962C8B-B14F-4D97-AF65-F5344CB8AC3E}">
        <p14:creationId xmlns:p14="http://schemas.microsoft.com/office/powerpoint/2010/main" val="18283714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100013"/>
            <a:ext cx="9144000" cy="13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350">
              <a:solidFill>
                <a:schemeClr val="bg1">
                  <a:lumMod val="75000"/>
                </a:schemeClr>
              </a:solidFill>
            </a:endParaRPr>
          </a:p>
        </p:txBody>
      </p:sp>
      <p:sp>
        <p:nvSpPr>
          <p:cNvPr id="5" name="Rectangle 4"/>
          <p:cNvSpPr/>
          <p:nvPr/>
        </p:nvSpPr>
        <p:spPr>
          <a:xfrm>
            <a:off x="0" y="5489577"/>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r>
              <a:rPr lang="fr" sz="1350">
                <a:solidFill>
                  <a:schemeClr val="bg1">
                    <a:lumMod val="75000"/>
                  </a:schemeClr>
                </a:solidFill>
              </a:rPr>
              <a:t>Updated:</a:t>
            </a:r>
          </a:p>
        </p:txBody>
      </p:sp>
      <p:sp>
        <p:nvSpPr>
          <p:cNvPr id="2" name="Title 1"/>
          <p:cNvSpPr>
            <a:spLocks noGrp="1"/>
          </p:cNvSpPr>
          <p:nvPr>
            <p:ph type="ctrTitle"/>
          </p:nvPr>
        </p:nvSpPr>
        <p:spPr>
          <a:xfrm>
            <a:off x="685800" y="2283490"/>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p:nvPr>
        </p:nvSpPr>
        <p:spPr>
          <a:xfrm>
            <a:off x="1371600" y="3818400"/>
            <a:ext cx="6400800" cy="792088"/>
          </a:xfrm>
        </p:spPr>
        <p:txBody>
          <a:bodyPr rtlCol="0">
            <a:normAutofit/>
          </a:bodyPr>
          <a:lstStyle>
            <a:lvl1pPr marL="0" indent="0" algn="ctr">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rtl="0"/>
            <a:r>
              <a:rPr lang="fr"/>
              <a:t>Click to edit Master subtitle style</a:t>
            </a:r>
            <a:endParaRPr lang="en-GB"/>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44047" y="0"/>
            <a:ext cx="1637607" cy="2183476"/>
          </a:xfrm>
          <a:prstGeom prst="rect">
            <a:avLst/>
          </a:prstGeom>
        </p:spPr>
      </p:pic>
    </p:spTree>
    <p:extLst>
      <p:ext uri="{BB962C8B-B14F-4D97-AF65-F5344CB8AC3E}">
        <p14:creationId xmlns:p14="http://schemas.microsoft.com/office/powerpoint/2010/main" val="6818895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9783022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TextBox 2">
            <a:extLst>
              <a:ext uri="{FF2B5EF4-FFF2-40B4-BE49-F238E27FC236}">
                <a16:creationId xmlns:a16="http://schemas.microsoft.com/office/drawing/2014/main" id="{DB39FE13-D73F-4B03-944D-96C8E80E54D1}"/>
              </a:ext>
            </a:extLst>
          </p:cNvPr>
          <p:cNvSpPr txBox="1"/>
          <p:nvPr userDrawn="1"/>
        </p:nvSpPr>
        <p:spPr>
          <a:xfrm>
            <a:off x="0" y="5943601"/>
            <a:ext cx="9144000" cy="715581"/>
          </a:xfrm>
          <a:prstGeom prst="rect">
            <a:avLst/>
          </a:prstGeom>
          <a:solidFill>
            <a:schemeClr val="bg1"/>
          </a:solidFill>
        </p:spPr>
        <p:txBody>
          <a:bodyPr wrap="square" rtlCol="0">
            <a:spAutoFit/>
          </a:bodyPr>
          <a:lstStyle/>
          <a:p>
            <a:pPr rtl="0"/>
            <a:endParaRPr lang="fr-FR" sz="1350">
              <a:ln>
                <a:solidFill>
                  <a:schemeClr val="bg1"/>
                </a:solidFill>
              </a:ln>
              <a:solidFill>
                <a:schemeClr val="bg1"/>
              </a:solidFill>
            </a:endParaRPr>
          </a:p>
          <a:p>
            <a:pPr rtl="0"/>
            <a:endParaRPr lang="en-US" sz="1350">
              <a:ln>
                <a:solidFill>
                  <a:schemeClr val="bg1"/>
                </a:solidFill>
              </a:ln>
              <a:solidFill>
                <a:schemeClr val="bg1"/>
              </a:solidFill>
            </a:endParaRPr>
          </a:p>
          <a:p>
            <a:pPr rtl="0"/>
            <a:endParaRPr lang="en-US" sz="1350">
              <a:ln>
                <a:solidFill>
                  <a:schemeClr val="bg1"/>
                </a:solidFill>
              </a:ln>
              <a:solidFill>
                <a:schemeClr val="bg1"/>
              </a:solidFill>
            </a:endParaRPr>
          </a:p>
        </p:txBody>
      </p:sp>
    </p:spTree>
    <p:extLst>
      <p:ext uri="{BB962C8B-B14F-4D97-AF65-F5344CB8AC3E}">
        <p14:creationId xmlns:p14="http://schemas.microsoft.com/office/powerpoint/2010/main" val="2262953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Footer Placeholder 4">
            <a:extLst>
              <a:ext uri="{FF2B5EF4-FFF2-40B4-BE49-F238E27FC236}">
                <a16:creationId xmlns:a16="http://schemas.microsoft.com/office/drawing/2014/main" id="{F6E69C28-6419-3DC7-27AC-A47A89B6F6B2}"/>
              </a:ext>
            </a:extLst>
          </p:cNvPr>
          <p:cNvSpPr>
            <a:spLocks noGrp="1"/>
          </p:cNvSpPr>
          <p:nvPr>
            <p:ph type="ftr" sz="quarter" idx="10"/>
          </p:nvPr>
        </p:nvSpPr>
        <p:spPr/>
        <p:txBody>
          <a:bodyPr rtlCol="0"/>
          <a:lstStyle>
            <a:lvl1pPr>
              <a:defRPr/>
            </a:lvl1pPr>
          </a:lstStyle>
          <a:p>
            <a:pPr rtl="0">
              <a:defRPr/>
            </a:pPr>
            <a:endParaRPr lang="en-US"/>
          </a:p>
        </p:txBody>
      </p:sp>
      <p:sp>
        <p:nvSpPr>
          <p:cNvPr id="5" name="Slide Number Placeholder 5">
            <a:extLst>
              <a:ext uri="{FF2B5EF4-FFF2-40B4-BE49-F238E27FC236}">
                <a16:creationId xmlns:a16="http://schemas.microsoft.com/office/drawing/2014/main" id="{28F60DE2-D092-C2E9-8133-04D41B68C157}"/>
              </a:ext>
            </a:extLst>
          </p:cNvPr>
          <p:cNvSpPr>
            <a:spLocks noGrp="1"/>
          </p:cNvSpPr>
          <p:nvPr>
            <p:ph type="sldNum" sz="quarter" idx="11"/>
          </p:nvPr>
        </p:nvSpPr>
        <p:spPr>
          <a:xfrm>
            <a:off x="8382000" y="6481763"/>
            <a:ext cx="609600" cy="365125"/>
          </a:xfrm>
        </p:spPr>
        <p:txBody>
          <a:bodyPr rtlCol="0"/>
          <a:lstStyle>
            <a:lvl1pPr>
              <a:defRPr/>
            </a:lvl1pPr>
          </a:lstStyle>
          <a:p>
            <a:pPr rtl="0"/>
            <a:fld id="{FFB9F059-143A-4481-BA5C-C68D0934AAC2}" type="slidenum">
              <a:rPr lang="en-US" altLang="fr-FR"/>
              <a:pPr rtl="0"/>
              <a:t>‹#›</a:t>
            </a:fld>
            <a:endParaRPr lang="en-US" altLang="fr-FR"/>
          </a:p>
        </p:txBody>
      </p:sp>
    </p:spTree>
    <p:extLst>
      <p:ext uri="{BB962C8B-B14F-4D97-AF65-F5344CB8AC3E}">
        <p14:creationId xmlns:p14="http://schemas.microsoft.com/office/powerpoint/2010/main" val="428251311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381722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421088"/>
          </a:xfrm>
        </p:spPr>
        <p:txBody>
          <a:bodyPr rtlCol="0"/>
          <a:lstStyle>
            <a:lvl1pPr>
              <a:defRPr sz="1800"/>
            </a:lvl1pPr>
            <a:lvl2pPr>
              <a:defRPr sz="1620"/>
            </a:lvl2pPr>
            <a:lvl3pPr>
              <a:defRPr sz="1620"/>
            </a:lvl3pPr>
            <a:lvl4pPr>
              <a:defRPr sz="1440"/>
            </a:lvl4pPr>
            <a:lvl5pPr>
              <a:defRPr sz="1440"/>
            </a:lvl5pPr>
            <a:lvl6pPr>
              <a:defRPr sz="1620"/>
            </a:lvl6pPr>
            <a:lvl7pPr>
              <a:defRPr sz="1620"/>
            </a:lvl7pPr>
            <a:lvl8pPr>
              <a:defRPr sz="1620"/>
            </a:lvl8pPr>
            <a:lvl9pPr>
              <a:defRPr sz="162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421088"/>
          </a:xfrm>
        </p:spPr>
        <p:txBody>
          <a:bodyPr rtlCol="0"/>
          <a:lstStyle>
            <a:lvl1pPr>
              <a:defRPr sz="1800"/>
            </a:lvl1pPr>
            <a:lvl2pPr>
              <a:defRPr sz="1620"/>
            </a:lvl2pPr>
            <a:lvl3pPr>
              <a:defRPr sz="1620"/>
            </a:lvl3pPr>
            <a:lvl4pPr>
              <a:defRPr sz="1440"/>
            </a:lvl4pPr>
            <a:lvl5pPr>
              <a:defRPr sz="1440"/>
            </a:lvl5pPr>
            <a:lvl6pPr>
              <a:defRPr sz="1620"/>
            </a:lvl6pPr>
            <a:lvl7pPr>
              <a:defRPr sz="1620"/>
            </a:lvl7pPr>
            <a:lvl8pPr>
              <a:defRPr sz="1620"/>
            </a:lvl8pPr>
            <a:lvl9pPr>
              <a:defRPr sz="162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12495616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4"/>
            <a:ext cx="4040188" cy="639762"/>
          </a:xfrm>
        </p:spPr>
        <p:txBody>
          <a:bodyPr rtlCol="0" anchor="b"/>
          <a:lstStyle>
            <a:lvl1pPr marL="0" indent="0">
              <a:buNone/>
              <a:defRPr sz="180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rtl="0"/>
            <a:r>
              <a:rPr lang="fr"/>
              <a:t>Click to edit Master text styles</a:t>
            </a:r>
          </a:p>
        </p:txBody>
      </p:sp>
      <p:sp>
        <p:nvSpPr>
          <p:cNvPr id="4" name="Content Placeholder 3"/>
          <p:cNvSpPr>
            <a:spLocks noGrp="1"/>
          </p:cNvSpPr>
          <p:nvPr>
            <p:ph sz="half" idx="2"/>
          </p:nvPr>
        </p:nvSpPr>
        <p:spPr>
          <a:xfrm>
            <a:off x="457200" y="2174876"/>
            <a:ext cx="4040188" cy="3846413"/>
          </a:xfrm>
        </p:spPr>
        <p:txBody>
          <a:bodyPr rtlCol="0"/>
          <a:lstStyle>
            <a:lvl1pPr>
              <a:defRPr sz="1800"/>
            </a:lvl1pPr>
            <a:lvl2pPr>
              <a:defRPr sz="1620"/>
            </a:lvl2pPr>
            <a:lvl3pPr>
              <a:defRPr sz="1620"/>
            </a:lvl3pPr>
            <a:lvl4pPr>
              <a:defRPr sz="1440"/>
            </a:lvl4pPr>
            <a:lvl5pPr>
              <a:defRPr sz="1440"/>
            </a:lvl5pPr>
            <a:lvl6pPr>
              <a:defRPr sz="1440"/>
            </a:lvl6pPr>
            <a:lvl7pPr>
              <a:defRPr sz="1440"/>
            </a:lvl7pPr>
            <a:lvl8pPr>
              <a:defRPr sz="1440"/>
            </a:lvl8pPr>
            <a:lvl9pPr>
              <a:defRPr sz="144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7" y="1535114"/>
            <a:ext cx="4041775" cy="639762"/>
          </a:xfrm>
        </p:spPr>
        <p:txBody>
          <a:bodyPr rtlCol="0" anchor="b"/>
          <a:lstStyle>
            <a:lvl1pPr marL="0" indent="0">
              <a:buNone/>
              <a:defRPr sz="180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rtl="0"/>
            <a:r>
              <a:rPr lang="fr"/>
              <a:t>Click to edit Master text styles</a:t>
            </a:r>
          </a:p>
        </p:txBody>
      </p:sp>
      <p:sp>
        <p:nvSpPr>
          <p:cNvPr id="6" name="Content Placeholder 5"/>
          <p:cNvSpPr>
            <a:spLocks noGrp="1"/>
          </p:cNvSpPr>
          <p:nvPr>
            <p:ph sz="quarter" idx="4"/>
          </p:nvPr>
        </p:nvSpPr>
        <p:spPr>
          <a:xfrm>
            <a:off x="4645027" y="2174876"/>
            <a:ext cx="4041775" cy="3846413"/>
          </a:xfrm>
        </p:spPr>
        <p:txBody>
          <a:bodyPr rtlCol="0"/>
          <a:lstStyle>
            <a:lvl1pPr>
              <a:defRPr sz="1800"/>
            </a:lvl1pPr>
            <a:lvl2pPr>
              <a:defRPr sz="1620"/>
            </a:lvl2pPr>
            <a:lvl3pPr>
              <a:defRPr sz="1620"/>
            </a:lvl3pPr>
            <a:lvl4pPr>
              <a:defRPr sz="1440"/>
            </a:lvl4pPr>
            <a:lvl5pPr>
              <a:defRPr sz="1440"/>
            </a:lvl5pPr>
            <a:lvl6pPr>
              <a:defRPr sz="1440"/>
            </a:lvl6pPr>
            <a:lvl7pPr>
              <a:defRPr sz="1440"/>
            </a:lvl7pPr>
            <a:lvl8pPr>
              <a:defRPr sz="1440"/>
            </a:lvl8pPr>
            <a:lvl9pPr>
              <a:defRPr sz="144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27423843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93486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rtlCol="0" anchor="b"/>
          <a:lstStyle>
            <a:lvl1pPr algn="l">
              <a:defRPr sz="1800" b="1"/>
            </a:lvl1pPr>
          </a:lstStyle>
          <a:p>
            <a:pPr rtl="0"/>
            <a:r>
              <a:rPr lang="fr"/>
              <a:t>Click to edit Master title style</a:t>
            </a:r>
          </a:p>
        </p:txBody>
      </p:sp>
      <p:sp>
        <p:nvSpPr>
          <p:cNvPr id="3" name="Content Placeholder 2"/>
          <p:cNvSpPr>
            <a:spLocks noGrp="1"/>
          </p:cNvSpPr>
          <p:nvPr>
            <p:ph idx="1"/>
          </p:nvPr>
        </p:nvSpPr>
        <p:spPr>
          <a:xfrm>
            <a:off x="3575050" y="273050"/>
            <a:ext cx="5111750" cy="5769060"/>
          </a:xfrm>
        </p:spPr>
        <p:txBody>
          <a:bodyPr rtlCol="0"/>
          <a:lstStyle>
            <a:lvl1pPr>
              <a:defRPr sz="1800"/>
            </a:lvl1pPr>
            <a:lvl2pPr>
              <a:defRPr sz="1620"/>
            </a:lvl2pPr>
            <a:lvl3pPr>
              <a:defRPr sz="1620"/>
            </a:lvl3pPr>
            <a:lvl4pPr>
              <a:defRPr sz="1440"/>
            </a:lvl4pPr>
            <a:lvl5pPr>
              <a:defRPr sz="144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2" y="1435103"/>
            <a:ext cx="3008313" cy="4607009"/>
          </a:xfrm>
        </p:spPr>
        <p:txBody>
          <a:bodyPr rtlCol="0"/>
          <a:lstStyle>
            <a:lvl1pPr marL="0" indent="0">
              <a:buNone/>
              <a:defRPr sz="1800"/>
            </a:lvl1pPr>
            <a:lvl2pPr marL="411480" indent="0">
              <a:buNone/>
              <a:defRPr sz="1080"/>
            </a:lvl2pPr>
            <a:lvl3pPr marL="822960" indent="0">
              <a:buNone/>
              <a:defRPr sz="900"/>
            </a:lvl3pPr>
            <a:lvl4pPr marL="1234440" indent="0">
              <a:buNone/>
              <a:defRPr sz="810"/>
            </a:lvl4pPr>
            <a:lvl5pPr marL="1645920" indent="0">
              <a:buNone/>
              <a:defRPr sz="810"/>
            </a:lvl5pPr>
            <a:lvl6pPr marL="2057400" indent="0">
              <a:buNone/>
              <a:defRPr sz="810"/>
            </a:lvl6pPr>
            <a:lvl7pPr marL="2468880" indent="0">
              <a:buNone/>
              <a:defRPr sz="810"/>
            </a:lvl7pPr>
            <a:lvl8pPr marL="2880360" indent="0">
              <a:buNone/>
              <a:defRPr sz="810"/>
            </a:lvl8pPr>
            <a:lvl9pPr marL="3291840" indent="0">
              <a:buNone/>
              <a:defRPr sz="810"/>
            </a:lvl9pPr>
          </a:lstStyle>
          <a:p>
            <a:pPr lvl="0" rtl="0"/>
            <a:r>
              <a:rPr lang="fr"/>
              <a:t>Click to edit Master text styles</a:t>
            </a:r>
          </a:p>
        </p:txBody>
      </p:sp>
    </p:spTree>
    <p:extLst>
      <p:ext uri="{BB962C8B-B14F-4D97-AF65-F5344CB8AC3E}">
        <p14:creationId xmlns:p14="http://schemas.microsoft.com/office/powerpoint/2010/main" val="18299514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18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1800"/>
            </a:lvl1pPr>
            <a:lvl2pPr marL="411480" indent="0">
              <a:buNone/>
              <a:defRPr sz="2520"/>
            </a:lvl2pPr>
            <a:lvl3pPr marL="822960" indent="0">
              <a:buNone/>
              <a:defRPr sz="2160"/>
            </a:lvl3pPr>
            <a:lvl4pPr marL="1234440" indent="0">
              <a:buNone/>
              <a:defRPr sz="1800"/>
            </a:lvl4pPr>
            <a:lvl5pPr marL="1645920" indent="0">
              <a:buNone/>
              <a:defRPr sz="1800"/>
            </a:lvl5pPr>
            <a:lvl6pPr marL="2057400" indent="0">
              <a:buNone/>
              <a:defRPr sz="1800"/>
            </a:lvl6pPr>
            <a:lvl7pPr marL="2468880" indent="0">
              <a:buNone/>
              <a:defRPr sz="1800"/>
            </a:lvl7pPr>
            <a:lvl8pPr marL="2880360" indent="0">
              <a:buNone/>
              <a:defRPr sz="1800"/>
            </a:lvl8pPr>
            <a:lvl9pPr marL="3291840" indent="0">
              <a:buNone/>
              <a:defRPr sz="1800"/>
            </a:lvl9pPr>
          </a:lstStyle>
          <a:p>
            <a:pPr lvl="0" rtl="0"/>
            <a:r>
              <a:rPr lang="fr" noProof="0"/>
              <a:t>Click icon to add picture</a:t>
            </a:r>
          </a:p>
        </p:txBody>
      </p:sp>
      <p:sp>
        <p:nvSpPr>
          <p:cNvPr id="4" name="Text Placeholder 3"/>
          <p:cNvSpPr>
            <a:spLocks noGrp="1"/>
          </p:cNvSpPr>
          <p:nvPr>
            <p:ph type="body" sz="half" idx="2"/>
          </p:nvPr>
        </p:nvSpPr>
        <p:spPr>
          <a:xfrm>
            <a:off x="1792288" y="5367338"/>
            <a:ext cx="5486400" cy="653950"/>
          </a:xfrm>
        </p:spPr>
        <p:txBody>
          <a:bodyPr rtlCol="0"/>
          <a:lstStyle>
            <a:lvl1pPr marL="0" indent="0">
              <a:buNone/>
              <a:defRPr sz="1260"/>
            </a:lvl1pPr>
            <a:lvl2pPr marL="411480" indent="0">
              <a:buNone/>
              <a:defRPr sz="1080"/>
            </a:lvl2pPr>
            <a:lvl3pPr marL="822960" indent="0">
              <a:buNone/>
              <a:defRPr sz="900"/>
            </a:lvl3pPr>
            <a:lvl4pPr marL="1234440" indent="0">
              <a:buNone/>
              <a:defRPr sz="810"/>
            </a:lvl4pPr>
            <a:lvl5pPr marL="1645920" indent="0">
              <a:buNone/>
              <a:defRPr sz="810"/>
            </a:lvl5pPr>
            <a:lvl6pPr marL="2057400" indent="0">
              <a:buNone/>
              <a:defRPr sz="810"/>
            </a:lvl6pPr>
            <a:lvl7pPr marL="2468880" indent="0">
              <a:buNone/>
              <a:defRPr sz="810"/>
            </a:lvl7pPr>
            <a:lvl8pPr marL="2880360" indent="0">
              <a:buNone/>
              <a:defRPr sz="810"/>
            </a:lvl8pPr>
            <a:lvl9pPr marL="3291840" indent="0">
              <a:buNone/>
              <a:defRPr sz="810"/>
            </a:lvl9pPr>
          </a:lstStyle>
          <a:p>
            <a:pPr lvl="0" rtl="0"/>
            <a:r>
              <a:rPr lang="fr"/>
              <a:t>Click to edit Master text styles</a:t>
            </a:r>
          </a:p>
        </p:txBody>
      </p:sp>
    </p:spTree>
    <p:extLst>
      <p:ext uri="{BB962C8B-B14F-4D97-AF65-F5344CB8AC3E}">
        <p14:creationId xmlns:p14="http://schemas.microsoft.com/office/powerpoint/2010/main" val="16880087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2023195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60240"/>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39"/>
            <a:ext cx="6019800" cy="5660240"/>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46692682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Titre et texte">
    <p:spTree>
      <p:nvGrpSpPr>
        <p:cNvPr id="1" name=""/>
        <p:cNvGrpSpPr/>
        <p:nvPr/>
      </p:nvGrpSpPr>
      <p:grpSpPr>
        <a:xfrm>
          <a:off x="0" y="0"/>
          <a:ext cx="0" cy="0"/>
          <a:chOff x="0" y="0"/>
          <a:chExt cx="0" cy="0"/>
        </a:xfrm>
      </p:grpSpPr>
      <p:sp>
        <p:nvSpPr>
          <p:cNvPr id="7" name="Rectangle 7"/>
          <p:cNvSpPr>
            <a:spLocks noGrp="1"/>
          </p:cNvSpPr>
          <p:nvPr>
            <p:ph type="body" idx="1"/>
          </p:nvPr>
        </p:nvSpPr>
        <p:spPr>
          <a:xfrm>
            <a:off x="457200" y="1600204"/>
            <a:ext cx="8229600" cy="4525963"/>
          </a:xfrm>
          <a:prstGeom prst="rect">
            <a:avLst/>
          </a:prstGeom>
        </p:spPr>
        <p:txBody>
          <a:bodyPr rtlCol="0"/>
          <a:lstStyle/>
          <a:p>
            <a:pPr lvl="0" rtl="0"/>
            <a:r>
              <a:rPr lang="fr"/>
              <a:t>Cliquez pour modifier les styles du texte du masque</a:t>
            </a:r>
          </a:p>
          <a:p>
            <a:pPr lvl="1" rtl="0"/>
            <a:r>
              <a:rPr lang="fr"/>
              <a:t>Deuxième niveau</a:t>
            </a:r>
          </a:p>
          <a:p>
            <a:pPr lvl="2" rtl="0"/>
            <a:r>
              <a:rPr lang="fr"/>
              <a:t>Troisième niveau</a:t>
            </a:r>
          </a:p>
          <a:p>
            <a:pPr lvl="3" rtl="0"/>
            <a:r>
              <a:rPr lang="fr"/>
              <a:t>Quatrième niveau</a:t>
            </a:r>
          </a:p>
          <a:p>
            <a:pPr lvl="4" rtl="0"/>
            <a:r>
              <a:rPr lang="fr"/>
              <a:t>Cinquième niveau</a:t>
            </a:r>
          </a:p>
        </p:txBody>
      </p:sp>
      <p:sp>
        <p:nvSpPr>
          <p:cNvPr id="9" name="Title 8"/>
          <p:cNvSpPr>
            <a:spLocks noGrp="1"/>
          </p:cNvSpPr>
          <p:nvPr>
            <p:ph type="title"/>
          </p:nvPr>
        </p:nvSpPr>
        <p:spPr>
          <a:xfrm>
            <a:off x="457200" y="359465"/>
            <a:ext cx="8229600" cy="1143000"/>
          </a:xfrm>
          <a:prstGeom prst="rect">
            <a:avLst/>
          </a:prstGeom>
        </p:spPr>
        <p:txBody>
          <a:bodyPr rtlCol="0" anchor="b" anchorCtr="0">
            <a:normAutofit/>
          </a:bodyPr>
          <a:lstStyle/>
          <a:p>
            <a:pPr rtl="0"/>
            <a:r>
              <a:rPr lang="fr"/>
              <a:t>Cliquez pour modifier le style du titre</a:t>
            </a:r>
          </a:p>
        </p:txBody>
      </p:sp>
      <p:sp>
        <p:nvSpPr>
          <p:cNvPr id="4" name="Date Placeholder 7"/>
          <p:cNvSpPr>
            <a:spLocks noGrp="1"/>
          </p:cNvSpPr>
          <p:nvPr>
            <p:ph type="dt" sz="half" idx="10"/>
          </p:nvPr>
        </p:nvSpPr>
        <p:spPr>
          <a:xfrm>
            <a:off x="1000125" y="6357938"/>
            <a:ext cx="2133600" cy="476250"/>
          </a:xfrm>
          <a:prstGeom prst="rect">
            <a:avLst/>
          </a:prstGeom>
        </p:spPr>
        <p:txBody>
          <a:bodyPr rtlCol="0"/>
          <a:lstStyle>
            <a:lvl1pPr eaLnBrk="1" fontAlgn="auto" hangingPunct="1">
              <a:spcBef>
                <a:spcPts val="0"/>
              </a:spcBef>
              <a:spcAft>
                <a:spcPts val="0"/>
              </a:spcAft>
              <a:defRPr sz="1800">
                <a:solidFill>
                  <a:prstClr val="black"/>
                </a:solidFill>
                <a:latin typeface="Tahoma" pitchFamily="34" charset="0"/>
              </a:defRPr>
            </a:lvl1pPr>
          </a:lstStyle>
          <a:p>
            <a:pPr rtl="0">
              <a:defRPr/>
            </a:pPr>
            <a:r>
              <a:rPr lang="fr"/>
              <a:t>12/12/2011</a:t>
            </a:r>
          </a:p>
        </p:txBody>
      </p:sp>
      <p:sp>
        <p:nvSpPr>
          <p:cNvPr id="5" name="Slide Number Placeholder 9"/>
          <p:cNvSpPr>
            <a:spLocks noGrp="1"/>
          </p:cNvSpPr>
          <p:nvPr>
            <p:ph type="sldNum" sz="quarter" idx="11"/>
          </p:nvPr>
        </p:nvSpPr>
        <p:spPr>
          <a:xfrm>
            <a:off x="6081713" y="6245225"/>
            <a:ext cx="2133600" cy="476250"/>
          </a:xfrm>
        </p:spPr>
        <p:txBody>
          <a:bodyPr rtlCol="0"/>
          <a:lstStyle>
            <a:lvl1pPr eaLnBrk="1" fontAlgn="auto" hangingPunct="1">
              <a:spcBef>
                <a:spcPts val="0"/>
              </a:spcBef>
              <a:spcAft>
                <a:spcPts val="0"/>
              </a:spcAft>
              <a:defRPr sz="1800">
                <a:solidFill>
                  <a:prstClr val="black"/>
                </a:solidFill>
                <a:latin typeface="Tahoma" pitchFamily="34" charset="0"/>
                <a:ea typeface="+mn-ea"/>
              </a:defRPr>
            </a:lvl1pPr>
          </a:lstStyle>
          <a:p>
            <a:pPr rtl="0">
              <a:defRPr/>
            </a:pPr>
            <a:fld id="{A8FC080F-B965-4EE3-9E1F-930D0FA1D393}" type="slidenum">
              <a:rPr lang="fr-FR"/>
              <a:pPr rtl="0">
                <a:defRPr/>
              </a:pPr>
              <a:t>‹#›</a:t>
            </a:fld>
            <a:endParaRPr lang="fr-FR"/>
          </a:p>
        </p:txBody>
      </p:sp>
      <p:sp>
        <p:nvSpPr>
          <p:cNvPr id="6" name="Footer Placeholder 10"/>
          <p:cNvSpPr>
            <a:spLocks noGrp="1"/>
          </p:cNvSpPr>
          <p:nvPr>
            <p:ph type="ftr" sz="quarter" idx="12"/>
          </p:nvPr>
        </p:nvSpPr>
        <p:spPr>
          <a:xfrm>
            <a:off x="3124200" y="6245225"/>
            <a:ext cx="2895600" cy="476250"/>
          </a:xfrm>
        </p:spPr>
        <p:txBody>
          <a:bodyPr rtlCol="0"/>
          <a:lstStyle>
            <a:lvl1pPr eaLnBrk="1" fontAlgn="auto" hangingPunct="1">
              <a:spcBef>
                <a:spcPts val="0"/>
              </a:spcBef>
              <a:spcAft>
                <a:spcPts val="0"/>
              </a:spcAft>
              <a:defRPr sz="1800">
                <a:solidFill>
                  <a:prstClr val="black"/>
                </a:solidFill>
                <a:latin typeface="Tahoma" pitchFamily="34" charset="0"/>
              </a:defRPr>
            </a:lvl1pPr>
          </a:lstStyle>
          <a:p>
            <a:pPr rtl="0">
              <a:defRPr/>
            </a:pPr>
            <a:endParaRPr lang="fr-FR"/>
          </a:p>
        </p:txBody>
      </p:sp>
    </p:spTree>
    <p:extLst>
      <p:ext uri="{BB962C8B-B14F-4D97-AF65-F5344CB8AC3E}">
        <p14:creationId xmlns:p14="http://schemas.microsoft.com/office/powerpoint/2010/main" val="15919400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8"/>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100">
              <a:solidFill>
                <a:schemeClr val="bg1">
                  <a:lumMod val="75000"/>
                </a:schemeClr>
              </a:solidFill>
            </a:endParaRPr>
          </a:p>
        </p:txBody>
      </p:sp>
      <p:sp>
        <p:nvSpPr>
          <p:cNvPr id="2" name="Title 1"/>
          <p:cNvSpPr>
            <a:spLocks noGrp="1"/>
          </p:cNvSpPr>
          <p:nvPr>
            <p:ph type="ctrTitle"/>
          </p:nvPr>
        </p:nvSpPr>
        <p:spPr>
          <a:xfrm>
            <a:off x="685800" y="2283492"/>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hasCustomPrompt="1"/>
          </p:nvPr>
        </p:nvSpPr>
        <p:spPr>
          <a:xfrm>
            <a:off x="1371600" y="3818400"/>
            <a:ext cx="6400800" cy="792088"/>
          </a:xfrm>
        </p:spPr>
        <p:txBody>
          <a:bodyPr rtlCol="0">
            <a:normAutofit/>
          </a:bodyPr>
          <a:lstStyle>
            <a:lvl1pPr marL="0" indent="0" algn="ctr">
              <a:buNone/>
              <a:defRPr sz="1100">
                <a:solidFill>
                  <a:schemeClr val="bg1">
                    <a:lumMod val="65000"/>
                  </a:schemeClr>
                </a:solidFill>
                <a:latin typeface="Arial" panose="020B0604020202020204" pitchFamily="34" charset="0"/>
                <a:cs typeface="Arial" panose="020B0604020202020204" pitchFamily="34" charset="0"/>
              </a:defRPr>
            </a:lvl1pPr>
            <a:lvl2pPr marL="257175" indent="0" algn="ctr">
              <a:buNone/>
              <a:defRPr>
                <a:solidFill>
                  <a:schemeClr val="tx1">
                    <a:tint val="75000"/>
                  </a:schemeClr>
                </a:solidFill>
              </a:defRPr>
            </a:lvl2pPr>
            <a:lvl3pPr marL="514350" indent="0" algn="ctr">
              <a:buNone/>
              <a:defRPr>
                <a:solidFill>
                  <a:schemeClr val="tx1">
                    <a:tint val="75000"/>
                  </a:schemeClr>
                </a:solidFill>
              </a:defRPr>
            </a:lvl3pPr>
            <a:lvl4pPr marL="771525" indent="0" algn="ctr">
              <a:buNone/>
              <a:defRPr>
                <a:solidFill>
                  <a:schemeClr val="tx1">
                    <a:tint val="75000"/>
                  </a:schemeClr>
                </a:solidFill>
              </a:defRPr>
            </a:lvl4pPr>
            <a:lvl5pPr marL="1028700" indent="0" algn="ctr">
              <a:buNone/>
              <a:defRPr>
                <a:solidFill>
                  <a:schemeClr val="tx1">
                    <a:tint val="75000"/>
                  </a:schemeClr>
                </a:solidFill>
              </a:defRPr>
            </a:lvl5pPr>
            <a:lvl6pPr marL="1285875" indent="0" algn="ctr">
              <a:buNone/>
              <a:defRPr>
                <a:solidFill>
                  <a:schemeClr val="tx1">
                    <a:tint val="75000"/>
                  </a:schemeClr>
                </a:solidFill>
              </a:defRPr>
            </a:lvl6pPr>
            <a:lvl7pPr marL="1543050" indent="0" algn="ctr">
              <a:buNone/>
              <a:defRPr>
                <a:solidFill>
                  <a:schemeClr val="tx1">
                    <a:tint val="75000"/>
                  </a:schemeClr>
                </a:solidFill>
              </a:defRPr>
            </a:lvl7pPr>
            <a:lvl8pPr marL="1800225" indent="0" algn="ctr">
              <a:buNone/>
              <a:defRPr>
                <a:solidFill>
                  <a:schemeClr val="tx1">
                    <a:tint val="75000"/>
                  </a:schemeClr>
                </a:solidFill>
              </a:defRPr>
            </a:lvl8pPr>
            <a:lvl9pPr marL="2057400" indent="0" algn="ctr">
              <a:buNone/>
              <a:defRPr>
                <a:solidFill>
                  <a:schemeClr val="tx1">
                    <a:tint val="75000"/>
                  </a:schemeClr>
                </a:solidFill>
              </a:defRPr>
            </a:lvl9pPr>
          </a:lstStyle>
          <a:p>
            <a:pPr rtl="0"/>
            <a:r>
              <a:rPr lang="fr"/>
              <a:t>Rapid Response Teams Essentials Online Learning Programme</a:t>
            </a:r>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781" t="13063"/>
          <a:stretch/>
        </p:blipFill>
        <p:spPr>
          <a:xfrm>
            <a:off x="7322728" y="18631"/>
            <a:ext cx="1808399" cy="2298009"/>
          </a:xfrm>
          <a:prstGeom prst="rect">
            <a:avLst/>
          </a:prstGeom>
        </p:spPr>
      </p:pic>
      <p:sp>
        <p:nvSpPr>
          <p:cNvPr id="8" name="bk object 16">
            <a:extLst>
              <a:ext uri="{FF2B5EF4-FFF2-40B4-BE49-F238E27FC236}">
                <a16:creationId xmlns:a16="http://schemas.microsoft.com/office/drawing/2014/main" id="{6533C9D3-C8E6-4FFE-B831-9659C1D9951C}"/>
              </a:ext>
            </a:extLst>
          </p:cNvPr>
          <p:cNvSpPr/>
          <p:nvPr userDrawn="1"/>
        </p:nvSpPr>
        <p:spPr>
          <a:xfrm>
            <a:off x="141633" y="6062314"/>
            <a:ext cx="1319626" cy="568475"/>
          </a:xfrm>
          <a:prstGeom prst="rect">
            <a:avLst/>
          </a:prstGeom>
          <a:blipFill>
            <a:blip r:embed="rId3" cstate="print"/>
            <a:stretch>
              <a:fillRect/>
            </a:stretch>
          </a:blipFill>
        </p:spPr>
        <p:txBody>
          <a:bodyPr wrap="square" lIns="0" tIns="0" rIns="0" bIns="0" rtlCol="0"/>
          <a:lstStyle/>
          <a:p>
            <a:pPr rtl="0"/>
            <a:endParaRPr sz="1100"/>
          </a:p>
        </p:txBody>
      </p:sp>
    </p:spTree>
    <p:extLst>
      <p:ext uri="{BB962C8B-B14F-4D97-AF65-F5344CB8AC3E}">
        <p14:creationId xmlns:p14="http://schemas.microsoft.com/office/powerpoint/2010/main" val="1828371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a:extLst>
              <a:ext uri="{FF2B5EF4-FFF2-40B4-BE49-F238E27FC236}">
                <a16:creationId xmlns:a16="http://schemas.microsoft.com/office/drawing/2014/main" id="{77AE1829-47F5-6779-C6A7-8045AE52E4A3}"/>
              </a:ext>
            </a:extLst>
          </p:cNvPr>
          <p:cNvSpPr>
            <a:spLocks noGrp="1"/>
          </p:cNvSpPr>
          <p:nvPr>
            <p:ph type="ftr" sz="quarter" idx="10"/>
          </p:nvPr>
        </p:nvSpPr>
        <p:spPr/>
        <p:txBody>
          <a:bodyPr rtlCol="0"/>
          <a:lstStyle>
            <a:lvl1pPr>
              <a:defRPr/>
            </a:lvl1pPr>
          </a:lstStyle>
          <a:p>
            <a:pPr rtl="0">
              <a:defRPr/>
            </a:pPr>
            <a:endParaRPr lang="en-US"/>
          </a:p>
        </p:txBody>
      </p:sp>
      <p:sp>
        <p:nvSpPr>
          <p:cNvPr id="6" name="Slide Number Placeholder 5">
            <a:extLst>
              <a:ext uri="{FF2B5EF4-FFF2-40B4-BE49-F238E27FC236}">
                <a16:creationId xmlns:a16="http://schemas.microsoft.com/office/drawing/2014/main" id="{0647DBBE-7777-F4F2-3E25-72B6E2650FDB}"/>
              </a:ext>
            </a:extLst>
          </p:cNvPr>
          <p:cNvSpPr>
            <a:spLocks noGrp="1"/>
          </p:cNvSpPr>
          <p:nvPr>
            <p:ph type="sldNum" sz="quarter" idx="11"/>
          </p:nvPr>
        </p:nvSpPr>
        <p:spPr/>
        <p:txBody>
          <a:bodyPr rtlCol="0"/>
          <a:lstStyle>
            <a:lvl1pPr>
              <a:defRPr/>
            </a:lvl1pPr>
          </a:lstStyle>
          <a:p>
            <a:pPr rtl="0"/>
            <a:fld id="{8F90D566-9617-4888-BFE2-A3B29BA9DFF7}" type="slidenum">
              <a:rPr lang="en-US" altLang="fr-FR"/>
              <a:pPr rtl="0"/>
              <a:t>‹#›</a:t>
            </a:fld>
            <a:endParaRPr lang="en-US" altLang="fr-FR"/>
          </a:p>
        </p:txBody>
      </p:sp>
    </p:spTree>
    <p:extLst>
      <p:ext uri="{BB962C8B-B14F-4D97-AF65-F5344CB8AC3E}">
        <p14:creationId xmlns:p14="http://schemas.microsoft.com/office/powerpoint/2010/main" val="296917060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100013"/>
            <a:ext cx="9144000" cy="13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100">
              <a:solidFill>
                <a:schemeClr val="bg1">
                  <a:lumMod val="75000"/>
                </a:schemeClr>
              </a:solidFill>
            </a:endParaRPr>
          </a:p>
        </p:txBody>
      </p:sp>
      <p:sp>
        <p:nvSpPr>
          <p:cNvPr id="5" name="Rectangle 4"/>
          <p:cNvSpPr/>
          <p:nvPr/>
        </p:nvSpPr>
        <p:spPr>
          <a:xfrm>
            <a:off x="0" y="5489579"/>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r>
              <a:rPr lang="fr" sz="1100">
                <a:solidFill>
                  <a:schemeClr val="bg1">
                    <a:lumMod val="75000"/>
                  </a:schemeClr>
                </a:solidFill>
              </a:rPr>
              <a:t>Updated:</a:t>
            </a:r>
          </a:p>
        </p:txBody>
      </p:sp>
      <p:sp>
        <p:nvSpPr>
          <p:cNvPr id="2" name="Title 1"/>
          <p:cNvSpPr>
            <a:spLocks noGrp="1"/>
          </p:cNvSpPr>
          <p:nvPr>
            <p:ph type="ctrTitle"/>
          </p:nvPr>
        </p:nvSpPr>
        <p:spPr>
          <a:xfrm>
            <a:off x="685800" y="2283492"/>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p:nvPr>
        </p:nvSpPr>
        <p:spPr>
          <a:xfrm>
            <a:off x="1371600" y="3818400"/>
            <a:ext cx="6400800" cy="792088"/>
          </a:xfrm>
        </p:spPr>
        <p:txBody>
          <a:bodyPr rtlCol="0">
            <a:normAutofit/>
          </a:bodyPr>
          <a:lstStyle>
            <a:lvl1pPr marL="0" indent="0" algn="ctr">
              <a:buNone/>
              <a:defRPr sz="1100">
                <a:solidFill>
                  <a:schemeClr val="bg1">
                    <a:lumMod val="65000"/>
                  </a:schemeClr>
                </a:solidFill>
                <a:latin typeface="Arial" panose="020B0604020202020204" pitchFamily="34" charset="0"/>
                <a:cs typeface="Arial" panose="020B0604020202020204" pitchFamily="34" charset="0"/>
              </a:defRPr>
            </a:lvl1pPr>
            <a:lvl2pPr marL="257175" indent="0" algn="ctr">
              <a:buNone/>
              <a:defRPr>
                <a:solidFill>
                  <a:schemeClr val="tx1">
                    <a:tint val="75000"/>
                  </a:schemeClr>
                </a:solidFill>
              </a:defRPr>
            </a:lvl2pPr>
            <a:lvl3pPr marL="514350" indent="0" algn="ctr">
              <a:buNone/>
              <a:defRPr>
                <a:solidFill>
                  <a:schemeClr val="tx1">
                    <a:tint val="75000"/>
                  </a:schemeClr>
                </a:solidFill>
              </a:defRPr>
            </a:lvl3pPr>
            <a:lvl4pPr marL="771525" indent="0" algn="ctr">
              <a:buNone/>
              <a:defRPr>
                <a:solidFill>
                  <a:schemeClr val="tx1">
                    <a:tint val="75000"/>
                  </a:schemeClr>
                </a:solidFill>
              </a:defRPr>
            </a:lvl4pPr>
            <a:lvl5pPr marL="1028700" indent="0" algn="ctr">
              <a:buNone/>
              <a:defRPr>
                <a:solidFill>
                  <a:schemeClr val="tx1">
                    <a:tint val="75000"/>
                  </a:schemeClr>
                </a:solidFill>
              </a:defRPr>
            </a:lvl5pPr>
            <a:lvl6pPr marL="1285875" indent="0" algn="ctr">
              <a:buNone/>
              <a:defRPr>
                <a:solidFill>
                  <a:schemeClr val="tx1">
                    <a:tint val="75000"/>
                  </a:schemeClr>
                </a:solidFill>
              </a:defRPr>
            </a:lvl6pPr>
            <a:lvl7pPr marL="1543050" indent="0" algn="ctr">
              <a:buNone/>
              <a:defRPr>
                <a:solidFill>
                  <a:schemeClr val="tx1">
                    <a:tint val="75000"/>
                  </a:schemeClr>
                </a:solidFill>
              </a:defRPr>
            </a:lvl7pPr>
            <a:lvl8pPr marL="1800225" indent="0" algn="ctr">
              <a:buNone/>
              <a:defRPr>
                <a:solidFill>
                  <a:schemeClr val="tx1">
                    <a:tint val="75000"/>
                  </a:schemeClr>
                </a:solidFill>
              </a:defRPr>
            </a:lvl8pPr>
            <a:lvl9pPr marL="2057400" indent="0" algn="ctr">
              <a:buNone/>
              <a:defRPr>
                <a:solidFill>
                  <a:schemeClr val="tx1">
                    <a:tint val="75000"/>
                  </a:schemeClr>
                </a:solidFill>
              </a:defRPr>
            </a:lvl9pPr>
          </a:lstStyle>
          <a:p>
            <a:pPr rtl="0"/>
            <a:r>
              <a:rPr lang="fr"/>
              <a:t>Click to edit Master subtitle style</a:t>
            </a:r>
            <a:endParaRPr lang="en-GB"/>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44048" y="0"/>
            <a:ext cx="1637607" cy="2183476"/>
          </a:xfrm>
          <a:prstGeom prst="rect">
            <a:avLst/>
          </a:prstGeom>
        </p:spPr>
      </p:pic>
    </p:spTree>
    <p:extLst>
      <p:ext uri="{BB962C8B-B14F-4D97-AF65-F5344CB8AC3E}">
        <p14:creationId xmlns:p14="http://schemas.microsoft.com/office/powerpoint/2010/main" val="6818895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29928090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TextBox 2">
            <a:extLst>
              <a:ext uri="{FF2B5EF4-FFF2-40B4-BE49-F238E27FC236}">
                <a16:creationId xmlns:a16="http://schemas.microsoft.com/office/drawing/2014/main" id="{DB39FE13-D73F-4B03-944D-96C8E80E54D1}"/>
              </a:ext>
            </a:extLst>
          </p:cNvPr>
          <p:cNvSpPr txBox="1"/>
          <p:nvPr userDrawn="1"/>
        </p:nvSpPr>
        <p:spPr>
          <a:xfrm>
            <a:off x="0" y="5943600"/>
            <a:ext cx="9144000" cy="923330"/>
          </a:xfrm>
          <a:prstGeom prst="rect">
            <a:avLst/>
          </a:prstGeom>
          <a:solidFill>
            <a:schemeClr val="bg1"/>
          </a:solidFill>
        </p:spPr>
        <p:txBody>
          <a:bodyPr wrap="square" rtlCol="0">
            <a:spAutoFit/>
          </a:bodyPr>
          <a:lstStyle/>
          <a:p>
            <a:pPr rtl="0"/>
            <a:endParaRPr lang="fr-FR">
              <a:ln>
                <a:solidFill>
                  <a:schemeClr val="bg1"/>
                </a:solidFill>
              </a:ln>
              <a:solidFill>
                <a:schemeClr val="bg1"/>
              </a:solidFill>
            </a:endParaRPr>
          </a:p>
          <a:p>
            <a:pPr rtl="0"/>
            <a:endParaRPr lang="en-US">
              <a:ln>
                <a:solidFill>
                  <a:schemeClr val="bg1"/>
                </a:solidFill>
              </a:ln>
              <a:solidFill>
                <a:schemeClr val="bg1"/>
              </a:solidFill>
            </a:endParaRPr>
          </a:p>
          <a:p>
            <a:pPr rtl="0"/>
            <a:endParaRPr lang="en-US">
              <a:ln>
                <a:solidFill>
                  <a:schemeClr val="bg1"/>
                </a:solidFill>
              </a:ln>
              <a:solidFill>
                <a:schemeClr val="bg1"/>
              </a:solidFill>
            </a:endParaRPr>
          </a:p>
        </p:txBody>
      </p:sp>
    </p:spTree>
    <p:extLst>
      <p:ext uri="{BB962C8B-B14F-4D97-AF65-F5344CB8AC3E}">
        <p14:creationId xmlns:p14="http://schemas.microsoft.com/office/powerpoint/2010/main" val="226295376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2433604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421088"/>
          </a:xfrm>
        </p:spPr>
        <p:txBody>
          <a:bodyPr rtlCol="0"/>
          <a:lstStyle>
            <a:lvl1pPr>
              <a:defRPr sz="1400"/>
            </a:lvl1pPr>
            <a:lvl2pPr>
              <a:defRPr sz="1200"/>
            </a:lvl2pPr>
            <a:lvl3pPr>
              <a:defRPr sz="1200"/>
            </a:lvl3pPr>
            <a:lvl4pPr>
              <a:defRPr sz="1100"/>
            </a:lvl4pPr>
            <a:lvl5pPr>
              <a:defRPr sz="1100"/>
            </a:lvl5pPr>
            <a:lvl6pPr>
              <a:defRPr sz="1200"/>
            </a:lvl6pPr>
            <a:lvl7pPr>
              <a:defRPr sz="1200"/>
            </a:lvl7pPr>
            <a:lvl8pPr>
              <a:defRPr sz="1200"/>
            </a:lvl8pPr>
            <a:lvl9pPr>
              <a:defRPr sz="12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421088"/>
          </a:xfrm>
        </p:spPr>
        <p:txBody>
          <a:bodyPr rtlCol="0"/>
          <a:lstStyle>
            <a:lvl1pPr>
              <a:defRPr sz="1400"/>
            </a:lvl1pPr>
            <a:lvl2pPr>
              <a:defRPr sz="1200"/>
            </a:lvl2pPr>
            <a:lvl3pPr>
              <a:defRPr sz="1200"/>
            </a:lvl3pPr>
            <a:lvl4pPr>
              <a:defRPr sz="1100"/>
            </a:lvl4pPr>
            <a:lvl5pPr>
              <a:defRPr sz="1100"/>
            </a:lvl5pPr>
            <a:lvl6pPr>
              <a:defRPr sz="1200"/>
            </a:lvl6pPr>
            <a:lvl7pPr>
              <a:defRPr sz="1200"/>
            </a:lvl7pPr>
            <a:lvl8pPr>
              <a:defRPr sz="1200"/>
            </a:lvl8pPr>
            <a:lvl9pPr>
              <a:defRPr sz="12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61893176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4"/>
            <a:ext cx="4040188" cy="639762"/>
          </a:xfrm>
        </p:spPr>
        <p:txBody>
          <a:bodyPr rtlCol="0" anchor="b"/>
          <a:lstStyle>
            <a:lvl1pPr marL="0" indent="0">
              <a:buNone/>
              <a:defRPr sz="1400" b="1"/>
            </a:lvl1pPr>
            <a:lvl2pPr marL="308610" indent="0">
              <a:buNone/>
              <a:defRPr sz="1400" b="1"/>
            </a:lvl2pPr>
            <a:lvl3pPr marL="617220" indent="0">
              <a:buNone/>
              <a:defRPr sz="1200" b="1"/>
            </a:lvl3pPr>
            <a:lvl4pPr marL="925830" indent="0">
              <a:buNone/>
              <a:defRPr sz="1100" b="1"/>
            </a:lvl4pPr>
            <a:lvl5pPr marL="1234440" indent="0">
              <a:buNone/>
              <a:defRPr sz="1100" b="1"/>
            </a:lvl5pPr>
            <a:lvl6pPr marL="1543050" indent="0">
              <a:buNone/>
              <a:defRPr sz="1100" b="1"/>
            </a:lvl6pPr>
            <a:lvl7pPr marL="1851660" indent="0">
              <a:buNone/>
              <a:defRPr sz="1100" b="1"/>
            </a:lvl7pPr>
            <a:lvl8pPr marL="2160270" indent="0">
              <a:buNone/>
              <a:defRPr sz="1100" b="1"/>
            </a:lvl8pPr>
            <a:lvl9pPr marL="2468880" indent="0">
              <a:buNone/>
              <a:defRPr sz="1100" b="1"/>
            </a:lvl9pPr>
          </a:lstStyle>
          <a:p>
            <a:pPr lvl="0" rtl="0"/>
            <a:r>
              <a:rPr lang="fr"/>
              <a:t>Click to edit Master text styles</a:t>
            </a:r>
          </a:p>
        </p:txBody>
      </p:sp>
      <p:sp>
        <p:nvSpPr>
          <p:cNvPr id="4" name="Content Placeholder 3"/>
          <p:cNvSpPr>
            <a:spLocks noGrp="1"/>
          </p:cNvSpPr>
          <p:nvPr>
            <p:ph sz="half" idx="2"/>
          </p:nvPr>
        </p:nvSpPr>
        <p:spPr>
          <a:xfrm>
            <a:off x="457200" y="2174877"/>
            <a:ext cx="4040188" cy="3846413"/>
          </a:xfrm>
        </p:spPr>
        <p:txBody>
          <a:bodyPr rtlCol="0"/>
          <a:lstStyle>
            <a:lvl1pPr>
              <a:defRPr sz="1400"/>
            </a:lvl1pPr>
            <a:lvl2pPr>
              <a:defRPr sz="1200"/>
            </a:lvl2pPr>
            <a:lvl3pPr>
              <a:defRPr sz="1200"/>
            </a:lvl3pPr>
            <a:lvl4pPr>
              <a:defRPr sz="1100"/>
            </a:lvl4pPr>
            <a:lvl5pPr>
              <a:defRPr sz="1100"/>
            </a:lvl5pPr>
            <a:lvl6pPr>
              <a:defRPr sz="1100"/>
            </a:lvl6pPr>
            <a:lvl7pPr>
              <a:defRPr sz="1100"/>
            </a:lvl7pPr>
            <a:lvl8pPr>
              <a:defRPr sz="1100"/>
            </a:lvl8pPr>
            <a:lvl9pPr>
              <a:defRPr sz="11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8" y="1535114"/>
            <a:ext cx="4041775" cy="639762"/>
          </a:xfrm>
        </p:spPr>
        <p:txBody>
          <a:bodyPr rtlCol="0" anchor="b"/>
          <a:lstStyle>
            <a:lvl1pPr marL="0" indent="0">
              <a:buNone/>
              <a:defRPr sz="1400" b="1"/>
            </a:lvl1pPr>
            <a:lvl2pPr marL="308610" indent="0">
              <a:buNone/>
              <a:defRPr sz="1400" b="1"/>
            </a:lvl2pPr>
            <a:lvl3pPr marL="617220" indent="0">
              <a:buNone/>
              <a:defRPr sz="1200" b="1"/>
            </a:lvl3pPr>
            <a:lvl4pPr marL="925830" indent="0">
              <a:buNone/>
              <a:defRPr sz="1100" b="1"/>
            </a:lvl4pPr>
            <a:lvl5pPr marL="1234440" indent="0">
              <a:buNone/>
              <a:defRPr sz="1100" b="1"/>
            </a:lvl5pPr>
            <a:lvl6pPr marL="1543050" indent="0">
              <a:buNone/>
              <a:defRPr sz="1100" b="1"/>
            </a:lvl6pPr>
            <a:lvl7pPr marL="1851660" indent="0">
              <a:buNone/>
              <a:defRPr sz="1100" b="1"/>
            </a:lvl7pPr>
            <a:lvl8pPr marL="2160270" indent="0">
              <a:buNone/>
              <a:defRPr sz="1100" b="1"/>
            </a:lvl8pPr>
            <a:lvl9pPr marL="2468880" indent="0">
              <a:buNone/>
              <a:defRPr sz="1100" b="1"/>
            </a:lvl9pPr>
          </a:lstStyle>
          <a:p>
            <a:pPr lvl="0" rtl="0"/>
            <a:r>
              <a:rPr lang="fr"/>
              <a:t>Click to edit Master text styles</a:t>
            </a:r>
          </a:p>
        </p:txBody>
      </p:sp>
      <p:sp>
        <p:nvSpPr>
          <p:cNvPr id="6" name="Content Placeholder 5"/>
          <p:cNvSpPr>
            <a:spLocks noGrp="1"/>
          </p:cNvSpPr>
          <p:nvPr>
            <p:ph sz="quarter" idx="4"/>
          </p:nvPr>
        </p:nvSpPr>
        <p:spPr>
          <a:xfrm>
            <a:off x="4645028" y="2174877"/>
            <a:ext cx="4041775" cy="3846413"/>
          </a:xfrm>
        </p:spPr>
        <p:txBody>
          <a:bodyPr rtlCol="0"/>
          <a:lstStyle>
            <a:lvl1pPr>
              <a:defRPr sz="1400"/>
            </a:lvl1pPr>
            <a:lvl2pPr>
              <a:defRPr sz="1200"/>
            </a:lvl2pPr>
            <a:lvl3pPr>
              <a:defRPr sz="1200"/>
            </a:lvl3pPr>
            <a:lvl4pPr>
              <a:defRPr sz="1100"/>
            </a:lvl4pPr>
            <a:lvl5pPr>
              <a:defRPr sz="1100"/>
            </a:lvl5pPr>
            <a:lvl6pPr>
              <a:defRPr sz="1100"/>
            </a:lvl6pPr>
            <a:lvl7pPr>
              <a:defRPr sz="1100"/>
            </a:lvl7pPr>
            <a:lvl8pPr>
              <a:defRPr sz="1100"/>
            </a:lvl8pPr>
            <a:lvl9pPr>
              <a:defRPr sz="11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368375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375237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rtlCol="0" anchor="b"/>
          <a:lstStyle>
            <a:lvl1pPr algn="l">
              <a:defRPr sz="1400" b="1"/>
            </a:lvl1pPr>
          </a:lstStyle>
          <a:p>
            <a:pPr rtl="0"/>
            <a:r>
              <a:rPr lang="fr"/>
              <a:t>Click to edit Master title style</a:t>
            </a:r>
          </a:p>
        </p:txBody>
      </p:sp>
      <p:sp>
        <p:nvSpPr>
          <p:cNvPr id="3" name="Content Placeholder 2"/>
          <p:cNvSpPr>
            <a:spLocks noGrp="1"/>
          </p:cNvSpPr>
          <p:nvPr>
            <p:ph idx="1"/>
          </p:nvPr>
        </p:nvSpPr>
        <p:spPr>
          <a:xfrm>
            <a:off x="3575050" y="273050"/>
            <a:ext cx="5111750" cy="5769060"/>
          </a:xfrm>
        </p:spPr>
        <p:txBody>
          <a:bodyPr rtlCol="0"/>
          <a:lstStyle>
            <a:lvl1pPr>
              <a:defRPr sz="1400"/>
            </a:lvl1pPr>
            <a:lvl2pPr>
              <a:defRPr sz="1200"/>
            </a:lvl2pPr>
            <a:lvl3pPr>
              <a:defRPr sz="1200"/>
            </a:lvl3pPr>
            <a:lvl4pPr>
              <a:defRPr sz="1100"/>
            </a:lvl4pPr>
            <a:lvl5pPr>
              <a:defRPr sz="1100"/>
            </a:lvl5pPr>
            <a:lvl6pPr>
              <a:defRPr sz="1400"/>
            </a:lvl6pPr>
            <a:lvl7pPr>
              <a:defRPr sz="1400"/>
            </a:lvl7pPr>
            <a:lvl8pPr>
              <a:defRPr sz="1400"/>
            </a:lvl8pPr>
            <a:lvl9pPr>
              <a:defRPr sz="14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2" y="1435105"/>
            <a:ext cx="3008313" cy="4607009"/>
          </a:xfrm>
        </p:spPr>
        <p:txBody>
          <a:bodyPr rtlCol="0"/>
          <a:lstStyle>
            <a:lvl1pPr marL="0" indent="0">
              <a:buNone/>
              <a:defRPr sz="1400"/>
            </a:lvl1pPr>
            <a:lvl2pPr marL="308610" indent="0">
              <a:buNone/>
              <a:defRPr sz="800"/>
            </a:lvl2pPr>
            <a:lvl3pPr marL="617220" indent="0">
              <a:buNone/>
              <a:defRPr sz="700"/>
            </a:lvl3pPr>
            <a:lvl4pPr marL="925830" indent="0">
              <a:buNone/>
              <a:defRPr sz="600"/>
            </a:lvl4pPr>
            <a:lvl5pPr marL="1234440" indent="0">
              <a:buNone/>
              <a:defRPr sz="600"/>
            </a:lvl5pPr>
            <a:lvl6pPr marL="1543050" indent="0">
              <a:buNone/>
              <a:defRPr sz="600"/>
            </a:lvl6pPr>
            <a:lvl7pPr marL="1851660" indent="0">
              <a:buNone/>
              <a:defRPr sz="600"/>
            </a:lvl7pPr>
            <a:lvl8pPr marL="2160270" indent="0">
              <a:buNone/>
              <a:defRPr sz="600"/>
            </a:lvl8pPr>
            <a:lvl9pPr marL="2468880" indent="0">
              <a:buNone/>
              <a:defRPr sz="600"/>
            </a:lvl9pPr>
          </a:lstStyle>
          <a:p>
            <a:pPr lvl="0" rtl="0"/>
            <a:r>
              <a:rPr lang="fr"/>
              <a:t>Click to edit Master text styles</a:t>
            </a:r>
          </a:p>
        </p:txBody>
      </p:sp>
    </p:spTree>
    <p:extLst>
      <p:ext uri="{BB962C8B-B14F-4D97-AF65-F5344CB8AC3E}">
        <p14:creationId xmlns:p14="http://schemas.microsoft.com/office/powerpoint/2010/main" val="12680877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14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1400"/>
            </a:lvl1pPr>
            <a:lvl2pPr marL="308610" indent="0">
              <a:buNone/>
              <a:defRPr sz="1900"/>
            </a:lvl2pPr>
            <a:lvl3pPr marL="617220" indent="0">
              <a:buNone/>
              <a:defRPr sz="1700"/>
            </a:lvl3pPr>
            <a:lvl4pPr marL="925830" indent="0">
              <a:buNone/>
              <a:defRPr sz="1400"/>
            </a:lvl4pPr>
            <a:lvl5pPr marL="1234440" indent="0">
              <a:buNone/>
              <a:defRPr sz="1400"/>
            </a:lvl5pPr>
            <a:lvl6pPr marL="1543050" indent="0">
              <a:buNone/>
              <a:defRPr sz="1400"/>
            </a:lvl6pPr>
            <a:lvl7pPr marL="1851660" indent="0">
              <a:buNone/>
              <a:defRPr sz="1400"/>
            </a:lvl7pPr>
            <a:lvl8pPr marL="2160270" indent="0">
              <a:buNone/>
              <a:defRPr sz="1400"/>
            </a:lvl8pPr>
            <a:lvl9pPr marL="2468880" indent="0">
              <a:buNone/>
              <a:defRPr sz="1400"/>
            </a:lvl9pPr>
          </a:lstStyle>
          <a:p>
            <a:pPr lvl="0" rtl="0"/>
            <a:r>
              <a:rPr lang="fr" noProof="0"/>
              <a:t>Click icon to add picture</a:t>
            </a:r>
          </a:p>
        </p:txBody>
      </p:sp>
      <p:sp>
        <p:nvSpPr>
          <p:cNvPr id="4" name="Text Placeholder 3"/>
          <p:cNvSpPr>
            <a:spLocks noGrp="1"/>
          </p:cNvSpPr>
          <p:nvPr>
            <p:ph type="body" sz="half" idx="2"/>
          </p:nvPr>
        </p:nvSpPr>
        <p:spPr>
          <a:xfrm>
            <a:off x="1792288" y="5367338"/>
            <a:ext cx="5486400" cy="653950"/>
          </a:xfrm>
        </p:spPr>
        <p:txBody>
          <a:bodyPr rtlCol="0"/>
          <a:lstStyle>
            <a:lvl1pPr marL="0" indent="0">
              <a:buNone/>
              <a:defRPr sz="1000"/>
            </a:lvl1pPr>
            <a:lvl2pPr marL="308610" indent="0">
              <a:buNone/>
              <a:defRPr sz="800"/>
            </a:lvl2pPr>
            <a:lvl3pPr marL="617220" indent="0">
              <a:buNone/>
              <a:defRPr sz="700"/>
            </a:lvl3pPr>
            <a:lvl4pPr marL="925830" indent="0">
              <a:buNone/>
              <a:defRPr sz="600"/>
            </a:lvl4pPr>
            <a:lvl5pPr marL="1234440" indent="0">
              <a:buNone/>
              <a:defRPr sz="600"/>
            </a:lvl5pPr>
            <a:lvl6pPr marL="1543050" indent="0">
              <a:buNone/>
              <a:defRPr sz="600"/>
            </a:lvl6pPr>
            <a:lvl7pPr marL="1851660" indent="0">
              <a:buNone/>
              <a:defRPr sz="600"/>
            </a:lvl7pPr>
            <a:lvl8pPr marL="2160270" indent="0">
              <a:buNone/>
              <a:defRPr sz="600"/>
            </a:lvl8pPr>
            <a:lvl9pPr marL="2468880" indent="0">
              <a:buNone/>
              <a:defRPr sz="600"/>
            </a:lvl9pPr>
          </a:lstStyle>
          <a:p>
            <a:pPr lvl="0" rtl="0"/>
            <a:r>
              <a:rPr lang="fr"/>
              <a:t>Click to edit Master text styles</a:t>
            </a:r>
          </a:p>
        </p:txBody>
      </p:sp>
    </p:spTree>
    <p:extLst>
      <p:ext uri="{BB962C8B-B14F-4D97-AF65-F5344CB8AC3E}">
        <p14:creationId xmlns:p14="http://schemas.microsoft.com/office/powerpoint/2010/main" val="362550964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598386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GB"/>
          </a:p>
        </p:txBody>
      </p:sp>
      <p:sp>
        <p:nvSpPr>
          <p:cNvPr id="3" name="Footer Placeholder 4">
            <a:extLst>
              <a:ext uri="{FF2B5EF4-FFF2-40B4-BE49-F238E27FC236}">
                <a16:creationId xmlns:a16="http://schemas.microsoft.com/office/drawing/2014/main" id="{971C3F98-FA6A-44CD-EA61-6DB9117969EB}"/>
              </a:ext>
            </a:extLst>
          </p:cNvPr>
          <p:cNvSpPr>
            <a:spLocks noGrp="1"/>
          </p:cNvSpPr>
          <p:nvPr>
            <p:ph type="ftr" sz="quarter" idx="10"/>
          </p:nvPr>
        </p:nvSpPr>
        <p:spPr/>
        <p:txBody>
          <a:bodyPr rtlCol="0"/>
          <a:lstStyle>
            <a:lvl1pPr>
              <a:defRPr/>
            </a:lvl1pPr>
          </a:lstStyle>
          <a:p>
            <a:pPr rtl="0">
              <a:defRPr/>
            </a:pPr>
            <a:r>
              <a:rPr lang="fr"/>
              <a:t>Rapid Response Teams Training</a:t>
            </a:r>
          </a:p>
        </p:txBody>
      </p:sp>
      <p:sp>
        <p:nvSpPr>
          <p:cNvPr id="4" name="Slide Number Placeholder 5">
            <a:extLst>
              <a:ext uri="{FF2B5EF4-FFF2-40B4-BE49-F238E27FC236}">
                <a16:creationId xmlns:a16="http://schemas.microsoft.com/office/drawing/2014/main" id="{B4EDA1BD-E0CB-91A7-740E-F402319FA668}"/>
              </a:ext>
            </a:extLst>
          </p:cNvPr>
          <p:cNvSpPr>
            <a:spLocks noGrp="1"/>
          </p:cNvSpPr>
          <p:nvPr>
            <p:ph type="sldNum" sz="quarter" idx="11"/>
          </p:nvPr>
        </p:nvSpPr>
        <p:spPr/>
        <p:txBody>
          <a:bodyPr rtlCol="0"/>
          <a:lstStyle>
            <a:lvl1pPr>
              <a:defRPr/>
            </a:lvl1pPr>
          </a:lstStyle>
          <a:p>
            <a:pPr rtl="0"/>
            <a:fld id="{8591E358-A102-4EE0-8197-7E89B217CF89}" type="slidenum">
              <a:rPr lang="en-US" altLang="fr-FR"/>
              <a:pPr rtl="0"/>
              <a:t>‹#›</a:t>
            </a:fld>
            <a:endParaRPr lang="en-US" altLang="fr-FR"/>
          </a:p>
        </p:txBody>
      </p:sp>
    </p:spTree>
    <p:extLst>
      <p:ext uri="{BB962C8B-B14F-4D97-AF65-F5344CB8AC3E}">
        <p14:creationId xmlns:p14="http://schemas.microsoft.com/office/powerpoint/2010/main" val="24389146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60240"/>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39"/>
            <a:ext cx="6019800" cy="5660240"/>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401842661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8"/>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050">
              <a:solidFill>
                <a:schemeClr val="bg1">
                  <a:lumMod val="75000"/>
                </a:schemeClr>
              </a:solidFill>
            </a:endParaRPr>
          </a:p>
        </p:txBody>
      </p:sp>
      <p:sp>
        <p:nvSpPr>
          <p:cNvPr id="2" name="Title 1"/>
          <p:cNvSpPr>
            <a:spLocks noGrp="1"/>
          </p:cNvSpPr>
          <p:nvPr>
            <p:ph type="ctrTitle"/>
          </p:nvPr>
        </p:nvSpPr>
        <p:spPr>
          <a:xfrm>
            <a:off x="685800" y="2283492"/>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hasCustomPrompt="1"/>
          </p:nvPr>
        </p:nvSpPr>
        <p:spPr>
          <a:xfrm>
            <a:off x="1371600" y="3818400"/>
            <a:ext cx="6400800" cy="792088"/>
          </a:xfrm>
        </p:spPr>
        <p:txBody>
          <a:bodyPr rtlCol="0">
            <a:normAutofit/>
          </a:bodyPr>
          <a:lstStyle>
            <a:lvl1pPr marL="0" indent="0" algn="ctr">
              <a:buNone/>
              <a:defRPr sz="1125">
                <a:solidFill>
                  <a:schemeClr val="bg1">
                    <a:lumMod val="65000"/>
                  </a:schemeClr>
                </a:solidFill>
                <a:latin typeface="Arial" panose="020B0604020202020204" pitchFamily="34" charset="0"/>
                <a:cs typeface="Arial" panose="020B0604020202020204" pitchFamily="34" charset="0"/>
              </a:defRPr>
            </a:lvl1pPr>
            <a:lvl2pPr marL="257175" indent="0" algn="ctr">
              <a:buNone/>
              <a:defRPr>
                <a:solidFill>
                  <a:schemeClr val="tx1">
                    <a:tint val="75000"/>
                  </a:schemeClr>
                </a:solidFill>
              </a:defRPr>
            </a:lvl2pPr>
            <a:lvl3pPr marL="514350" indent="0" algn="ctr">
              <a:buNone/>
              <a:defRPr>
                <a:solidFill>
                  <a:schemeClr val="tx1">
                    <a:tint val="75000"/>
                  </a:schemeClr>
                </a:solidFill>
              </a:defRPr>
            </a:lvl3pPr>
            <a:lvl4pPr marL="771525" indent="0" algn="ctr">
              <a:buNone/>
              <a:defRPr>
                <a:solidFill>
                  <a:schemeClr val="tx1">
                    <a:tint val="75000"/>
                  </a:schemeClr>
                </a:solidFill>
              </a:defRPr>
            </a:lvl4pPr>
            <a:lvl5pPr marL="1028700" indent="0" algn="ctr">
              <a:buNone/>
              <a:defRPr>
                <a:solidFill>
                  <a:schemeClr val="tx1">
                    <a:tint val="75000"/>
                  </a:schemeClr>
                </a:solidFill>
              </a:defRPr>
            </a:lvl5pPr>
            <a:lvl6pPr marL="1285875" indent="0" algn="ctr">
              <a:buNone/>
              <a:defRPr>
                <a:solidFill>
                  <a:schemeClr val="tx1">
                    <a:tint val="75000"/>
                  </a:schemeClr>
                </a:solidFill>
              </a:defRPr>
            </a:lvl6pPr>
            <a:lvl7pPr marL="1543050" indent="0" algn="ctr">
              <a:buNone/>
              <a:defRPr>
                <a:solidFill>
                  <a:schemeClr val="tx1">
                    <a:tint val="75000"/>
                  </a:schemeClr>
                </a:solidFill>
              </a:defRPr>
            </a:lvl7pPr>
            <a:lvl8pPr marL="1800225" indent="0" algn="ctr">
              <a:buNone/>
              <a:defRPr>
                <a:solidFill>
                  <a:schemeClr val="tx1">
                    <a:tint val="75000"/>
                  </a:schemeClr>
                </a:solidFill>
              </a:defRPr>
            </a:lvl8pPr>
            <a:lvl9pPr marL="2057400" indent="0" algn="ctr">
              <a:buNone/>
              <a:defRPr>
                <a:solidFill>
                  <a:schemeClr val="tx1">
                    <a:tint val="75000"/>
                  </a:schemeClr>
                </a:solidFill>
              </a:defRPr>
            </a:lvl9pPr>
          </a:lstStyle>
          <a:p>
            <a:pPr rtl="0"/>
            <a:r>
              <a:rPr lang="fr"/>
              <a:t>Rapid Response Teams Essentials Online Learning Programme</a:t>
            </a:r>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781" t="13063"/>
          <a:stretch/>
        </p:blipFill>
        <p:spPr>
          <a:xfrm>
            <a:off x="7322728" y="18631"/>
            <a:ext cx="1808399" cy="2298009"/>
          </a:xfrm>
          <a:prstGeom prst="rect">
            <a:avLst/>
          </a:prstGeom>
        </p:spPr>
      </p:pic>
      <p:sp>
        <p:nvSpPr>
          <p:cNvPr id="8" name="bk object 16">
            <a:extLst>
              <a:ext uri="{FF2B5EF4-FFF2-40B4-BE49-F238E27FC236}">
                <a16:creationId xmlns:a16="http://schemas.microsoft.com/office/drawing/2014/main" id="{6533C9D3-C8E6-4FFE-B831-9659C1D9951C}"/>
              </a:ext>
            </a:extLst>
          </p:cNvPr>
          <p:cNvSpPr/>
          <p:nvPr userDrawn="1"/>
        </p:nvSpPr>
        <p:spPr>
          <a:xfrm>
            <a:off x="141633" y="6062314"/>
            <a:ext cx="1319626" cy="568475"/>
          </a:xfrm>
          <a:prstGeom prst="rect">
            <a:avLst/>
          </a:prstGeom>
          <a:blipFill>
            <a:blip r:embed="rId3" cstate="print"/>
            <a:stretch>
              <a:fillRect/>
            </a:stretch>
          </a:blipFill>
        </p:spPr>
        <p:txBody>
          <a:bodyPr wrap="square" lIns="0" tIns="0" rIns="0" bIns="0" rtlCol="0"/>
          <a:lstStyle/>
          <a:p>
            <a:pPr rtl="0"/>
            <a:endParaRPr sz="1050"/>
          </a:p>
        </p:txBody>
      </p:sp>
    </p:spTree>
    <p:extLst>
      <p:ext uri="{BB962C8B-B14F-4D97-AF65-F5344CB8AC3E}">
        <p14:creationId xmlns:p14="http://schemas.microsoft.com/office/powerpoint/2010/main" val="182837140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100013"/>
            <a:ext cx="9144000" cy="13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050">
              <a:solidFill>
                <a:schemeClr val="bg1">
                  <a:lumMod val="75000"/>
                </a:schemeClr>
              </a:solidFill>
            </a:endParaRPr>
          </a:p>
        </p:txBody>
      </p:sp>
      <p:sp>
        <p:nvSpPr>
          <p:cNvPr id="5" name="Rectangle 4"/>
          <p:cNvSpPr/>
          <p:nvPr/>
        </p:nvSpPr>
        <p:spPr>
          <a:xfrm>
            <a:off x="0" y="5489579"/>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r>
              <a:rPr lang="fr" sz="1050">
                <a:solidFill>
                  <a:schemeClr val="bg1">
                    <a:lumMod val="75000"/>
                  </a:schemeClr>
                </a:solidFill>
              </a:rPr>
              <a:t>Updated:</a:t>
            </a:r>
          </a:p>
        </p:txBody>
      </p:sp>
      <p:sp>
        <p:nvSpPr>
          <p:cNvPr id="2" name="Title 1"/>
          <p:cNvSpPr>
            <a:spLocks noGrp="1"/>
          </p:cNvSpPr>
          <p:nvPr>
            <p:ph type="ctrTitle"/>
          </p:nvPr>
        </p:nvSpPr>
        <p:spPr>
          <a:xfrm>
            <a:off x="685800" y="2283492"/>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p:nvPr>
        </p:nvSpPr>
        <p:spPr>
          <a:xfrm>
            <a:off x="1371600" y="3818400"/>
            <a:ext cx="6400800" cy="792088"/>
          </a:xfrm>
        </p:spPr>
        <p:txBody>
          <a:bodyPr rtlCol="0">
            <a:normAutofit/>
          </a:bodyPr>
          <a:lstStyle>
            <a:lvl1pPr marL="0" indent="0" algn="ctr">
              <a:buNone/>
              <a:defRPr sz="1125">
                <a:solidFill>
                  <a:schemeClr val="bg1">
                    <a:lumMod val="65000"/>
                  </a:schemeClr>
                </a:solidFill>
                <a:latin typeface="Arial" panose="020B0604020202020204" pitchFamily="34" charset="0"/>
                <a:cs typeface="Arial" panose="020B0604020202020204" pitchFamily="34" charset="0"/>
              </a:defRPr>
            </a:lvl1pPr>
            <a:lvl2pPr marL="257175" indent="0" algn="ctr">
              <a:buNone/>
              <a:defRPr>
                <a:solidFill>
                  <a:schemeClr val="tx1">
                    <a:tint val="75000"/>
                  </a:schemeClr>
                </a:solidFill>
              </a:defRPr>
            </a:lvl2pPr>
            <a:lvl3pPr marL="514350" indent="0" algn="ctr">
              <a:buNone/>
              <a:defRPr>
                <a:solidFill>
                  <a:schemeClr val="tx1">
                    <a:tint val="75000"/>
                  </a:schemeClr>
                </a:solidFill>
              </a:defRPr>
            </a:lvl3pPr>
            <a:lvl4pPr marL="771525" indent="0" algn="ctr">
              <a:buNone/>
              <a:defRPr>
                <a:solidFill>
                  <a:schemeClr val="tx1">
                    <a:tint val="75000"/>
                  </a:schemeClr>
                </a:solidFill>
              </a:defRPr>
            </a:lvl4pPr>
            <a:lvl5pPr marL="1028700" indent="0" algn="ctr">
              <a:buNone/>
              <a:defRPr>
                <a:solidFill>
                  <a:schemeClr val="tx1">
                    <a:tint val="75000"/>
                  </a:schemeClr>
                </a:solidFill>
              </a:defRPr>
            </a:lvl5pPr>
            <a:lvl6pPr marL="1285875" indent="0" algn="ctr">
              <a:buNone/>
              <a:defRPr>
                <a:solidFill>
                  <a:schemeClr val="tx1">
                    <a:tint val="75000"/>
                  </a:schemeClr>
                </a:solidFill>
              </a:defRPr>
            </a:lvl6pPr>
            <a:lvl7pPr marL="1543050" indent="0" algn="ctr">
              <a:buNone/>
              <a:defRPr>
                <a:solidFill>
                  <a:schemeClr val="tx1">
                    <a:tint val="75000"/>
                  </a:schemeClr>
                </a:solidFill>
              </a:defRPr>
            </a:lvl7pPr>
            <a:lvl8pPr marL="1800225" indent="0" algn="ctr">
              <a:buNone/>
              <a:defRPr>
                <a:solidFill>
                  <a:schemeClr val="tx1">
                    <a:tint val="75000"/>
                  </a:schemeClr>
                </a:solidFill>
              </a:defRPr>
            </a:lvl8pPr>
            <a:lvl9pPr marL="2057400" indent="0" algn="ctr">
              <a:buNone/>
              <a:defRPr>
                <a:solidFill>
                  <a:schemeClr val="tx1">
                    <a:tint val="75000"/>
                  </a:schemeClr>
                </a:solidFill>
              </a:defRPr>
            </a:lvl9pPr>
          </a:lstStyle>
          <a:p>
            <a:pPr rtl="0"/>
            <a:r>
              <a:rPr lang="fr"/>
              <a:t>Click to edit Master subtitle style</a:t>
            </a:r>
            <a:endParaRPr lang="en-GB"/>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44048" y="0"/>
            <a:ext cx="1637607" cy="2183476"/>
          </a:xfrm>
          <a:prstGeom prst="rect">
            <a:avLst/>
          </a:prstGeom>
        </p:spPr>
      </p:pic>
    </p:spTree>
    <p:extLst>
      <p:ext uri="{BB962C8B-B14F-4D97-AF65-F5344CB8AC3E}">
        <p14:creationId xmlns:p14="http://schemas.microsoft.com/office/powerpoint/2010/main" val="68188958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97830228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TextBox 2">
            <a:extLst>
              <a:ext uri="{FF2B5EF4-FFF2-40B4-BE49-F238E27FC236}">
                <a16:creationId xmlns:a16="http://schemas.microsoft.com/office/drawing/2014/main" id="{DB39FE13-D73F-4B03-944D-96C8E80E54D1}"/>
              </a:ext>
            </a:extLst>
          </p:cNvPr>
          <p:cNvSpPr txBox="1"/>
          <p:nvPr userDrawn="1"/>
        </p:nvSpPr>
        <p:spPr>
          <a:xfrm>
            <a:off x="0" y="5943601"/>
            <a:ext cx="9144000" cy="715581"/>
          </a:xfrm>
          <a:prstGeom prst="rect">
            <a:avLst/>
          </a:prstGeom>
          <a:solidFill>
            <a:schemeClr val="bg1"/>
          </a:solidFill>
        </p:spPr>
        <p:txBody>
          <a:bodyPr wrap="square" rtlCol="0">
            <a:spAutoFit/>
          </a:bodyPr>
          <a:lstStyle/>
          <a:p>
            <a:pPr rtl="0"/>
            <a:endParaRPr lang="fr-FR" sz="1350">
              <a:ln>
                <a:solidFill>
                  <a:schemeClr val="bg1"/>
                </a:solidFill>
              </a:ln>
              <a:solidFill>
                <a:schemeClr val="bg1"/>
              </a:solidFill>
            </a:endParaRPr>
          </a:p>
          <a:p>
            <a:pPr rtl="0"/>
            <a:endParaRPr lang="en-US" sz="1350">
              <a:ln>
                <a:solidFill>
                  <a:schemeClr val="bg1"/>
                </a:solidFill>
              </a:ln>
              <a:solidFill>
                <a:schemeClr val="bg1"/>
              </a:solidFill>
            </a:endParaRPr>
          </a:p>
          <a:p>
            <a:pPr rtl="0"/>
            <a:endParaRPr lang="en-US" sz="1350">
              <a:ln>
                <a:solidFill>
                  <a:schemeClr val="bg1"/>
                </a:solidFill>
              </a:ln>
              <a:solidFill>
                <a:schemeClr val="bg1"/>
              </a:solidFill>
            </a:endParaRPr>
          </a:p>
        </p:txBody>
      </p:sp>
    </p:spTree>
    <p:extLst>
      <p:ext uri="{BB962C8B-B14F-4D97-AF65-F5344CB8AC3E}">
        <p14:creationId xmlns:p14="http://schemas.microsoft.com/office/powerpoint/2010/main" val="226295376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3817225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421088"/>
          </a:xfrm>
        </p:spPr>
        <p:txBody>
          <a:bodyPr rtlCol="0"/>
          <a:lstStyle>
            <a:lvl1pPr>
              <a:defRPr sz="1350"/>
            </a:lvl1pPr>
            <a:lvl2pPr>
              <a:defRPr sz="1200"/>
            </a:lvl2pPr>
            <a:lvl3pPr>
              <a:defRPr sz="1200"/>
            </a:lvl3pPr>
            <a:lvl4pPr>
              <a:defRPr sz="1050"/>
            </a:lvl4pPr>
            <a:lvl5pPr>
              <a:defRPr sz="1050"/>
            </a:lvl5pPr>
            <a:lvl6pPr>
              <a:defRPr sz="1200"/>
            </a:lvl6pPr>
            <a:lvl7pPr>
              <a:defRPr sz="1200"/>
            </a:lvl7pPr>
            <a:lvl8pPr>
              <a:defRPr sz="1200"/>
            </a:lvl8pPr>
            <a:lvl9pPr>
              <a:defRPr sz="12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421088"/>
          </a:xfrm>
        </p:spPr>
        <p:txBody>
          <a:bodyPr rtlCol="0"/>
          <a:lstStyle>
            <a:lvl1pPr>
              <a:defRPr sz="1350"/>
            </a:lvl1pPr>
            <a:lvl2pPr>
              <a:defRPr sz="1200"/>
            </a:lvl2pPr>
            <a:lvl3pPr>
              <a:defRPr sz="1200"/>
            </a:lvl3pPr>
            <a:lvl4pPr>
              <a:defRPr sz="1050"/>
            </a:lvl4pPr>
            <a:lvl5pPr>
              <a:defRPr sz="1050"/>
            </a:lvl5pPr>
            <a:lvl6pPr>
              <a:defRPr sz="1200"/>
            </a:lvl6pPr>
            <a:lvl7pPr>
              <a:defRPr sz="1200"/>
            </a:lvl7pPr>
            <a:lvl8pPr>
              <a:defRPr sz="1200"/>
            </a:lvl8pPr>
            <a:lvl9pPr>
              <a:defRPr sz="12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124956160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4"/>
            <a:ext cx="4040188" cy="639762"/>
          </a:xfrm>
        </p:spPr>
        <p:txBody>
          <a:bodyPr rtlCol="0" anchor="b"/>
          <a:lstStyle>
            <a:lvl1pPr marL="0" indent="0">
              <a:buNone/>
              <a:defRPr sz="1350" b="1"/>
            </a:lvl1pPr>
            <a:lvl2pPr marL="308610" indent="0">
              <a:buNone/>
              <a:defRPr sz="1350" b="1"/>
            </a:lvl2pPr>
            <a:lvl3pPr marL="617220" indent="0">
              <a:buNone/>
              <a:defRPr sz="1200" b="1"/>
            </a:lvl3pPr>
            <a:lvl4pPr marL="925830" indent="0">
              <a:buNone/>
              <a:defRPr sz="1050" b="1"/>
            </a:lvl4pPr>
            <a:lvl5pPr marL="1234440" indent="0">
              <a:buNone/>
              <a:defRPr sz="1050" b="1"/>
            </a:lvl5pPr>
            <a:lvl6pPr marL="1543050" indent="0">
              <a:buNone/>
              <a:defRPr sz="1050" b="1"/>
            </a:lvl6pPr>
            <a:lvl7pPr marL="1851660" indent="0">
              <a:buNone/>
              <a:defRPr sz="1050" b="1"/>
            </a:lvl7pPr>
            <a:lvl8pPr marL="2160270" indent="0">
              <a:buNone/>
              <a:defRPr sz="1050" b="1"/>
            </a:lvl8pPr>
            <a:lvl9pPr marL="2468880" indent="0">
              <a:buNone/>
              <a:defRPr sz="1050" b="1"/>
            </a:lvl9pPr>
          </a:lstStyle>
          <a:p>
            <a:pPr lvl="0" rtl="0"/>
            <a:r>
              <a:rPr lang="fr"/>
              <a:t>Click to edit Master text styles</a:t>
            </a:r>
          </a:p>
        </p:txBody>
      </p:sp>
      <p:sp>
        <p:nvSpPr>
          <p:cNvPr id="4" name="Content Placeholder 3"/>
          <p:cNvSpPr>
            <a:spLocks noGrp="1"/>
          </p:cNvSpPr>
          <p:nvPr>
            <p:ph sz="half" idx="2"/>
          </p:nvPr>
        </p:nvSpPr>
        <p:spPr>
          <a:xfrm>
            <a:off x="457200" y="2174877"/>
            <a:ext cx="4040188" cy="3846413"/>
          </a:xfrm>
        </p:spPr>
        <p:txBody>
          <a:bodyPr rtlCol="0"/>
          <a:lstStyle>
            <a:lvl1pPr>
              <a:defRPr sz="1350"/>
            </a:lvl1pPr>
            <a:lvl2pPr>
              <a:defRPr sz="1200"/>
            </a:lvl2pPr>
            <a:lvl3pPr>
              <a:defRPr sz="1200"/>
            </a:lvl3pPr>
            <a:lvl4pPr>
              <a:defRPr sz="1050"/>
            </a:lvl4pPr>
            <a:lvl5pPr>
              <a:defRPr sz="1050"/>
            </a:lvl5pPr>
            <a:lvl6pPr>
              <a:defRPr sz="1050"/>
            </a:lvl6pPr>
            <a:lvl7pPr>
              <a:defRPr sz="1050"/>
            </a:lvl7pPr>
            <a:lvl8pPr>
              <a:defRPr sz="1050"/>
            </a:lvl8pPr>
            <a:lvl9pPr>
              <a:defRPr sz="105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8" y="1535114"/>
            <a:ext cx="4041775" cy="639762"/>
          </a:xfrm>
        </p:spPr>
        <p:txBody>
          <a:bodyPr rtlCol="0" anchor="b"/>
          <a:lstStyle>
            <a:lvl1pPr marL="0" indent="0">
              <a:buNone/>
              <a:defRPr sz="1350" b="1"/>
            </a:lvl1pPr>
            <a:lvl2pPr marL="308610" indent="0">
              <a:buNone/>
              <a:defRPr sz="1350" b="1"/>
            </a:lvl2pPr>
            <a:lvl3pPr marL="617220" indent="0">
              <a:buNone/>
              <a:defRPr sz="1200" b="1"/>
            </a:lvl3pPr>
            <a:lvl4pPr marL="925830" indent="0">
              <a:buNone/>
              <a:defRPr sz="1050" b="1"/>
            </a:lvl4pPr>
            <a:lvl5pPr marL="1234440" indent="0">
              <a:buNone/>
              <a:defRPr sz="1050" b="1"/>
            </a:lvl5pPr>
            <a:lvl6pPr marL="1543050" indent="0">
              <a:buNone/>
              <a:defRPr sz="1050" b="1"/>
            </a:lvl6pPr>
            <a:lvl7pPr marL="1851660" indent="0">
              <a:buNone/>
              <a:defRPr sz="1050" b="1"/>
            </a:lvl7pPr>
            <a:lvl8pPr marL="2160270" indent="0">
              <a:buNone/>
              <a:defRPr sz="1050" b="1"/>
            </a:lvl8pPr>
            <a:lvl9pPr marL="2468880" indent="0">
              <a:buNone/>
              <a:defRPr sz="1050" b="1"/>
            </a:lvl9pPr>
          </a:lstStyle>
          <a:p>
            <a:pPr lvl="0" rtl="0"/>
            <a:r>
              <a:rPr lang="fr"/>
              <a:t>Click to edit Master text styles</a:t>
            </a:r>
          </a:p>
        </p:txBody>
      </p:sp>
      <p:sp>
        <p:nvSpPr>
          <p:cNvPr id="6" name="Content Placeholder 5"/>
          <p:cNvSpPr>
            <a:spLocks noGrp="1"/>
          </p:cNvSpPr>
          <p:nvPr>
            <p:ph sz="quarter" idx="4"/>
          </p:nvPr>
        </p:nvSpPr>
        <p:spPr>
          <a:xfrm>
            <a:off x="4645028" y="2174877"/>
            <a:ext cx="4041775" cy="3846413"/>
          </a:xfrm>
        </p:spPr>
        <p:txBody>
          <a:bodyPr rtlCol="0"/>
          <a:lstStyle>
            <a:lvl1pPr>
              <a:defRPr sz="1350"/>
            </a:lvl1pPr>
            <a:lvl2pPr>
              <a:defRPr sz="1200"/>
            </a:lvl2pPr>
            <a:lvl3pPr>
              <a:defRPr sz="1200"/>
            </a:lvl3pPr>
            <a:lvl4pPr>
              <a:defRPr sz="1050"/>
            </a:lvl4pPr>
            <a:lvl5pPr>
              <a:defRPr sz="1050"/>
            </a:lvl5pPr>
            <a:lvl6pPr>
              <a:defRPr sz="1050"/>
            </a:lvl6pPr>
            <a:lvl7pPr>
              <a:defRPr sz="1050"/>
            </a:lvl7pPr>
            <a:lvl8pPr>
              <a:defRPr sz="1050"/>
            </a:lvl8pPr>
            <a:lvl9pPr>
              <a:defRPr sz="105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2742384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934866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rtlCol="0" anchor="b"/>
          <a:lstStyle>
            <a:lvl1pPr algn="l">
              <a:defRPr sz="1350" b="1"/>
            </a:lvl1pPr>
          </a:lstStyle>
          <a:p>
            <a:pPr rtl="0"/>
            <a:r>
              <a:rPr lang="fr"/>
              <a:t>Click to edit Master title style</a:t>
            </a:r>
          </a:p>
        </p:txBody>
      </p:sp>
      <p:sp>
        <p:nvSpPr>
          <p:cNvPr id="3" name="Content Placeholder 2"/>
          <p:cNvSpPr>
            <a:spLocks noGrp="1"/>
          </p:cNvSpPr>
          <p:nvPr>
            <p:ph idx="1"/>
          </p:nvPr>
        </p:nvSpPr>
        <p:spPr>
          <a:xfrm>
            <a:off x="3575050" y="273050"/>
            <a:ext cx="5111750" cy="5769060"/>
          </a:xfrm>
        </p:spPr>
        <p:txBody>
          <a:bodyPr rtlCol="0"/>
          <a:lstStyle>
            <a:lvl1pPr>
              <a:defRPr sz="1350"/>
            </a:lvl1pPr>
            <a:lvl2pPr>
              <a:defRPr sz="1200"/>
            </a:lvl2pPr>
            <a:lvl3pPr>
              <a:defRPr sz="1200"/>
            </a:lvl3pPr>
            <a:lvl4pPr>
              <a:defRPr sz="1050"/>
            </a:lvl4pPr>
            <a:lvl5pPr>
              <a:defRPr sz="1050"/>
            </a:lvl5pPr>
            <a:lvl6pPr>
              <a:defRPr sz="1350"/>
            </a:lvl6pPr>
            <a:lvl7pPr>
              <a:defRPr sz="1350"/>
            </a:lvl7pPr>
            <a:lvl8pPr>
              <a:defRPr sz="1350"/>
            </a:lvl8pPr>
            <a:lvl9pPr>
              <a:defRPr sz="135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2" y="1435105"/>
            <a:ext cx="3008313" cy="4607009"/>
          </a:xfrm>
        </p:spPr>
        <p:txBody>
          <a:bodyPr rtlCol="0"/>
          <a:lstStyle>
            <a:lvl1pPr marL="0" indent="0">
              <a:buNone/>
              <a:defRPr sz="1350"/>
            </a:lvl1pPr>
            <a:lvl2pPr marL="308610" indent="0">
              <a:buNone/>
              <a:defRPr sz="825"/>
            </a:lvl2pPr>
            <a:lvl3pPr marL="617220" indent="0">
              <a:buNone/>
              <a:defRPr sz="675"/>
            </a:lvl3pPr>
            <a:lvl4pPr marL="925830" indent="0">
              <a:buNone/>
              <a:defRPr sz="600"/>
            </a:lvl4pPr>
            <a:lvl5pPr marL="1234440" indent="0">
              <a:buNone/>
              <a:defRPr sz="600"/>
            </a:lvl5pPr>
            <a:lvl6pPr marL="1543050" indent="0">
              <a:buNone/>
              <a:defRPr sz="600"/>
            </a:lvl6pPr>
            <a:lvl7pPr marL="1851660" indent="0">
              <a:buNone/>
              <a:defRPr sz="600"/>
            </a:lvl7pPr>
            <a:lvl8pPr marL="2160270" indent="0">
              <a:buNone/>
              <a:defRPr sz="600"/>
            </a:lvl8pPr>
            <a:lvl9pPr marL="2468880" indent="0">
              <a:buNone/>
              <a:defRPr sz="600"/>
            </a:lvl9pPr>
          </a:lstStyle>
          <a:p>
            <a:pPr lvl="0" rtl="0"/>
            <a:r>
              <a:rPr lang="fr"/>
              <a:t>Click to edit Master text styles</a:t>
            </a:r>
          </a:p>
        </p:txBody>
      </p:sp>
    </p:spTree>
    <p:extLst>
      <p:ext uri="{BB962C8B-B14F-4D97-AF65-F5344CB8AC3E}">
        <p14:creationId xmlns:p14="http://schemas.microsoft.com/office/powerpoint/2010/main" val="1829951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3"/>
            <a:ext cx="4040188"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4" name="Content Placeholder 3"/>
          <p:cNvSpPr>
            <a:spLocks noGrp="1"/>
          </p:cNvSpPr>
          <p:nvPr>
            <p:ph sz="half" idx="2"/>
          </p:nvPr>
        </p:nvSpPr>
        <p:spPr>
          <a:xfrm>
            <a:off x="457200" y="2174875"/>
            <a:ext cx="4040188"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5" y="1535113"/>
            <a:ext cx="4041775"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6" name="Content Placeholder 5"/>
          <p:cNvSpPr>
            <a:spLocks noGrp="1"/>
          </p:cNvSpPr>
          <p:nvPr>
            <p:ph sz="quarter" idx="4"/>
          </p:nvPr>
        </p:nvSpPr>
        <p:spPr>
          <a:xfrm>
            <a:off x="4645025" y="2174875"/>
            <a:ext cx="4041775"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7" name="Footer Placeholder 4">
            <a:extLst>
              <a:ext uri="{FF2B5EF4-FFF2-40B4-BE49-F238E27FC236}">
                <a16:creationId xmlns:a16="http://schemas.microsoft.com/office/drawing/2014/main" id="{C18B39F0-A3C2-F618-43C7-ADC6E1AA620C}"/>
              </a:ext>
            </a:extLst>
          </p:cNvPr>
          <p:cNvSpPr>
            <a:spLocks noGrp="1"/>
          </p:cNvSpPr>
          <p:nvPr>
            <p:ph type="ftr" sz="quarter" idx="10"/>
          </p:nvPr>
        </p:nvSpPr>
        <p:spPr/>
        <p:txBody>
          <a:bodyPr rtlCol="0"/>
          <a:lstStyle>
            <a:lvl1pPr>
              <a:defRPr/>
            </a:lvl1pPr>
          </a:lstStyle>
          <a:p>
            <a:pPr rtl="0">
              <a:defRPr/>
            </a:pPr>
            <a:endParaRPr lang="en-US"/>
          </a:p>
        </p:txBody>
      </p:sp>
      <p:sp>
        <p:nvSpPr>
          <p:cNvPr id="8" name="Slide Number Placeholder 5">
            <a:extLst>
              <a:ext uri="{FF2B5EF4-FFF2-40B4-BE49-F238E27FC236}">
                <a16:creationId xmlns:a16="http://schemas.microsoft.com/office/drawing/2014/main" id="{F346A335-9E7D-123D-BB6E-88D94D8829ED}"/>
              </a:ext>
            </a:extLst>
          </p:cNvPr>
          <p:cNvSpPr>
            <a:spLocks noGrp="1"/>
          </p:cNvSpPr>
          <p:nvPr>
            <p:ph type="sldNum" sz="quarter" idx="11"/>
          </p:nvPr>
        </p:nvSpPr>
        <p:spPr/>
        <p:txBody>
          <a:bodyPr rtlCol="0"/>
          <a:lstStyle>
            <a:lvl1pPr>
              <a:defRPr/>
            </a:lvl1pPr>
          </a:lstStyle>
          <a:p>
            <a:pPr rtl="0"/>
            <a:fld id="{5A09132B-0A7E-493A-B8F3-98885F15CED2}" type="slidenum">
              <a:rPr lang="en-US" altLang="fr-FR"/>
              <a:pPr rtl="0"/>
              <a:t>‹#›</a:t>
            </a:fld>
            <a:endParaRPr lang="en-US" altLang="fr-FR"/>
          </a:p>
        </p:txBody>
      </p:sp>
    </p:spTree>
    <p:extLst>
      <p:ext uri="{BB962C8B-B14F-4D97-AF65-F5344CB8AC3E}">
        <p14:creationId xmlns:p14="http://schemas.microsoft.com/office/powerpoint/2010/main" val="155159813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135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1350"/>
            </a:lvl1pPr>
            <a:lvl2pPr marL="308610" indent="0">
              <a:buNone/>
              <a:defRPr sz="1875"/>
            </a:lvl2pPr>
            <a:lvl3pPr marL="617220" indent="0">
              <a:buNone/>
              <a:defRPr sz="1650"/>
            </a:lvl3pPr>
            <a:lvl4pPr marL="925830" indent="0">
              <a:buNone/>
              <a:defRPr sz="1350"/>
            </a:lvl4pPr>
            <a:lvl5pPr marL="1234440" indent="0">
              <a:buNone/>
              <a:defRPr sz="1350"/>
            </a:lvl5pPr>
            <a:lvl6pPr marL="1543050" indent="0">
              <a:buNone/>
              <a:defRPr sz="1350"/>
            </a:lvl6pPr>
            <a:lvl7pPr marL="1851660" indent="0">
              <a:buNone/>
              <a:defRPr sz="1350"/>
            </a:lvl7pPr>
            <a:lvl8pPr marL="2160270" indent="0">
              <a:buNone/>
              <a:defRPr sz="1350"/>
            </a:lvl8pPr>
            <a:lvl9pPr marL="2468880" indent="0">
              <a:buNone/>
              <a:defRPr sz="1350"/>
            </a:lvl9pPr>
          </a:lstStyle>
          <a:p>
            <a:pPr lvl="0" rtl="0"/>
            <a:r>
              <a:rPr lang="fr" noProof="0"/>
              <a:t>Click icon to add picture</a:t>
            </a:r>
          </a:p>
        </p:txBody>
      </p:sp>
      <p:sp>
        <p:nvSpPr>
          <p:cNvPr id="4" name="Text Placeholder 3"/>
          <p:cNvSpPr>
            <a:spLocks noGrp="1"/>
          </p:cNvSpPr>
          <p:nvPr>
            <p:ph type="body" sz="half" idx="2"/>
          </p:nvPr>
        </p:nvSpPr>
        <p:spPr>
          <a:xfrm>
            <a:off x="1792288" y="5367338"/>
            <a:ext cx="5486400" cy="653950"/>
          </a:xfrm>
        </p:spPr>
        <p:txBody>
          <a:bodyPr rtlCol="0"/>
          <a:lstStyle>
            <a:lvl1pPr marL="0" indent="0">
              <a:buNone/>
              <a:defRPr sz="975"/>
            </a:lvl1pPr>
            <a:lvl2pPr marL="308610" indent="0">
              <a:buNone/>
              <a:defRPr sz="825"/>
            </a:lvl2pPr>
            <a:lvl3pPr marL="617220" indent="0">
              <a:buNone/>
              <a:defRPr sz="675"/>
            </a:lvl3pPr>
            <a:lvl4pPr marL="925830" indent="0">
              <a:buNone/>
              <a:defRPr sz="600"/>
            </a:lvl4pPr>
            <a:lvl5pPr marL="1234440" indent="0">
              <a:buNone/>
              <a:defRPr sz="600"/>
            </a:lvl5pPr>
            <a:lvl6pPr marL="1543050" indent="0">
              <a:buNone/>
              <a:defRPr sz="600"/>
            </a:lvl6pPr>
            <a:lvl7pPr marL="1851660" indent="0">
              <a:buNone/>
              <a:defRPr sz="600"/>
            </a:lvl7pPr>
            <a:lvl8pPr marL="2160270" indent="0">
              <a:buNone/>
              <a:defRPr sz="600"/>
            </a:lvl8pPr>
            <a:lvl9pPr marL="2468880" indent="0">
              <a:buNone/>
              <a:defRPr sz="600"/>
            </a:lvl9pPr>
          </a:lstStyle>
          <a:p>
            <a:pPr lvl="0" rtl="0"/>
            <a:r>
              <a:rPr lang="fr"/>
              <a:t>Click to edit Master text styles</a:t>
            </a:r>
          </a:p>
        </p:txBody>
      </p:sp>
    </p:spTree>
    <p:extLst>
      <p:ext uri="{BB962C8B-B14F-4D97-AF65-F5344CB8AC3E}">
        <p14:creationId xmlns:p14="http://schemas.microsoft.com/office/powerpoint/2010/main" val="168800871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2023195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60240"/>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39"/>
            <a:ext cx="6019800" cy="5660240"/>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46692682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6"/>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167">
              <a:solidFill>
                <a:schemeClr val="bg1">
                  <a:lumMod val="75000"/>
                </a:schemeClr>
              </a:solidFill>
            </a:endParaRPr>
          </a:p>
        </p:txBody>
      </p:sp>
      <p:sp>
        <p:nvSpPr>
          <p:cNvPr id="2" name="Title 1"/>
          <p:cNvSpPr>
            <a:spLocks noGrp="1"/>
          </p:cNvSpPr>
          <p:nvPr>
            <p:ph type="ctrTitle"/>
          </p:nvPr>
        </p:nvSpPr>
        <p:spPr>
          <a:xfrm>
            <a:off x="685800" y="2283492"/>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hasCustomPrompt="1"/>
          </p:nvPr>
        </p:nvSpPr>
        <p:spPr>
          <a:xfrm>
            <a:off x="1371600" y="3818400"/>
            <a:ext cx="6400800" cy="792088"/>
          </a:xfrm>
        </p:spPr>
        <p:txBody>
          <a:bodyPr rtlCol="0">
            <a:normAutofit/>
          </a:bodyPr>
          <a:lstStyle>
            <a:lvl1pPr marL="0" indent="0" algn="ctr">
              <a:buNone/>
              <a:defRPr sz="1250">
                <a:solidFill>
                  <a:schemeClr val="bg1">
                    <a:lumMod val="65000"/>
                  </a:schemeClr>
                </a:solidFill>
                <a:latin typeface="Arial" panose="020B0604020202020204" pitchFamily="34" charset="0"/>
                <a:cs typeface="Arial" panose="020B0604020202020204" pitchFamily="34" charset="0"/>
              </a:defRPr>
            </a:lvl1pPr>
            <a:lvl2pPr marL="285739" indent="0" algn="ctr">
              <a:buNone/>
              <a:defRPr>
                <a:solidFill>
                  <a:schemeClr val="tx1">
                    <a:tint val="75000"/>
                  </a:schemeClr>
                </a:solidFill>
              </a:defRPr>
            </a:lvl2pPr>
            <a:lvl3pPr marL="571477" indent="0" algn="ctr">
              <a:buNone/>
              <a:defRPr>
                <a:solidFill>
                  <a:schemeClr val="tx1">
                    <a:tint val="75000"/>
                  </a:schemeClr>
                </a:solidFill>
              </a:defRPr>
            </a:lvl3pPr>
            <a:lvl4pPr marL="857216" indent="0" algn="ctr">
              <a:buNone/>
              <a:defRPr>
                <a:solidFill>
                  <a:schemeClr val="tx1">
                    <a:tint val="75000"/>
                  </a:schemeClr>
                </a:solidFill>
              </a:defRPr>
            </a:lvl4pPr>
            <a:lvl5pPr marL="1142954" indent="0" algn="ctr">
              <a:buNone/>
              <a:defRPr>
                <a:solidFill>
                  <a:schemeClr val="tx1">
                    <a:tint val="75000"/>
                  </a:schemeClr>
                </a:solidFill>
              </a:defRPr>
            </a:lvl5pPr>
            <a:lvl6pPr marL="1428693" indent="0" algn="ctr">
              <a:buNone/>
              <a:defRPr>
                <a:solidFill>
                  <a:schemeClr val="tx1">
                    <a:tint val="75000"/>
                  </a:schemeClr>
                </a:solidFill>
              </a:defRPr>
            </a:lvl6pPr>
            <a:lvl7pPr marL="1714431" indent="0" algn="ctr">
              <a:buNone/>
              <a:defRPr>
                <a:solidFill>
                  <a:schemeClr val="tx1">
                    <a:tint val="75000"/>
                  </a:schemeClr>
                </a:solidFill>
              </a:defRPr>
            </a:lvl7pPr>
            <a:lvl8pPr marL="2000170" indent="0" algn="ctr">
              <a:buNone/>
              <a:defRPr>
                <a:solidFill>
                  <a:schemeClr val="tx1">
                    <a:tint val="75000"/>
                  </a:schemeClr>
                </a:solidFill>
              </a:defRPr>
            </a:lvl8pPr>
            <a:lvl9pPr marL="2285909" indent="0" algn="ctr">
              <a:buNone/>
              <a:defRPr>
                <a:solidFill>
                  <a:schemeClr val="tx1">
                    <a:tint val="75000"/>
                  </a:schemeClr>
                </a:solidFill>
              </a:defRPr>
            </a:lvl9pPr>
          </a:lstStyle>
          <a:p>
            <a:pPr rtl="0"/>
            <a:r>
              <a:rPr lang="fr"/>
              <a:t>Rapid Response Teams Essentials Online Learning Programme</a:t>
            </a:r>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781" t="13063"/>
          <a:stretch/>
        </p:blipFill>
        <p:spPr>
          <a:xfrm>
            <a:off x="7322729" y="18629"/>
            <a:ext cx="1808399" cy="2298010"/>
          </a:xfrm>
          <a:prstGeom prst="rect">
            <a:avLst/>
          </a:prstGeom>
        </p:spPr>
      </p:pic>
      <p:sp>
        <p:nvSpPr>
          <p:cNvPr id="8" name="bk object 16">
            <a:extLst>
              <a:ext uri="{FF2B5EF4-FFF2-40B4-BE49-F238E27FC236}">
                <a16:creationId xmlns:a16="http://schemas.microsoft.com/office/drawing/2014/main" id="{6533C9D3-C8E6-4FFE-B831-9659C1D9951C}"/>
              </a:ext>
            </a:extLst>
          </p:cNvPr>
          <p:cNvSpPr/>
          <p:nvPr userDrawn="1"/>
        </p:nvSpPr>
        <p:spPr>
          <a:xfrm>
            <a:off x="141632" y="6062313"/>
            <a:ext cx="1319626" cy="568475"/>
          </a:xfrm>
          <a:prstGeom prst="rect">
            <a:avLst/>
          </a:prstGeom>
          <a:blipFill>
            <a:blip r:embed="rId3" cstate="print"/>
            <a:stretch>
              <a:fillRect/>
            </a:stretch>
          </a:blipFill>
        </p:spPr>
        <p:txBody>
          <a:bodyPr wrap="square" lIns="0" tIns="0" rIns="0" bIns="0" rtlCol="0"/>
          <a:lstStyle/>
          <a:p>
            <a:pPr rtl="0"/>
            <a:endParaRPr sz="1167"/>
          </a:p>
        </p:txBody>
      </p:sp>
    </p:spTree>
    <p:extLst>
      <p:ext uri="{BB962C8B-B14F-4D97-AF65-F5344CB8AC3E}">
        <p14:creationId xmlns:p14="http://schemas.microsoft.com/office/powerpoint/2010/main" val="182837140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100012"/>
            <a:ext cx="9144000" cy="13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167">
              <a:solidFill>
                <a:schemeClr val="bg1">
                  <a:lumMod val="75000"/>
                </a:schemeClr>
              </a:solidFill>
            </a:endParaRPr>
          </a:p>
        </p:txBody>
      </p:sp>
      <p:sp>
        <p:nvSpPr>
          <p:cNvPr id="5" name="Rectangle 4"/>
          <p:cNvSpPr/>
          <p:nvPr/>
        </p:nvSpPr>
        <p:spPr>
          <a:xfrm>
            <a:off x="0" y="5489578"/>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r>
              <a:rPr lang="fr" sz="1167">
                <a:solidFill>
                  <a:schemeClr val="bg1">
                    <a:lumMod val="75000"/>
                  </a:schemeClr>
                </a:solidFill>
              </a:rPr>
              <a:t>Updated:</a:t>
            </a:r>
          </a:p>
        </p:txBody>
      </p:sp>
      <p:sp>
        <p:nvSpPr>
          <p:cNvPr id="2" name="Title 1"/>
          <p:cNvSpPr>
            <a:spLocks noGrp="1"/>
          </p:cNvSpPr>
          <p:nvPr>
            <p:ph type="ctrTitle"/>
          </p:nvPr>
        </p:nvSpPr>
        <p:spPr>
          <a:xfrm>
            <a:off x="685800" y="2283492"/>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p:nvPr>
        </p:nvSpPr>
        <p:spPr>
          <a:xfrm>
            <a:off x="1371600" y="3818400"/>
            <a:ext cx="6400800" cy="792088"/>
          </a:xfrm>
        </p:spPr>
        <p:txBody>
          <a:bodyPr rtlCol="0">
            <a:normAutofit/>
          </a:bodyPr>
          <a:lstStyle>
            <a:lvl1pPr marL="0" indent="0" algn="ctr">
              <a:buNone/>
              <a:defRPr sz="1250">
                <a:solidFill>
                  <a:schemeClr val="bg1">
                    <a:lumMod val="65000"/>
                  </a:schemeClr>
                </a:solidFill>
                <a:latin typeface="Arial" panose="020B0604020202020204" pitchFamily="34" charset="0"/>
                <a:cs typeface="Arial" panose="020B0604020202020204" pitchFamily="34" charset="0"/>
              </a:defRPr>
            </a:lvl1pPr>
            <a:lvl2pPr marL="285739" indent="0" algn="ctr">
              <a:buNone/>
              <a:defRPr>
                <a:solidFill>
                  <a:schemeClr val="tx1">
                    <a:tint val="75000"/>
                  </a:schemeClr>
                </a:solidFill>
              </a:defRPr>
            </a:lvl2pPr>
            <a:lvl3pPr marL="571477" indent="0" algn="ctr">
              <a:buNone/>
              <a:defRPr>
                <a:solidFill>
                  <a:schemeClr val="tx1">
                    <a:tint val="75000"/>
                  </a:schemeClr>
                </a:solidFill>
              </a:defRPr>
            </a:lvl3pPr>
            <a:lvl4pPr marL="857216" indent="0" algn="ctr">
              <a:buNone/>
              <a:defRPr>
                <a:solidFill>
                  <a:schemeClr val="tx1">
                    <a:tint val="75000"/>
                  </a:schemeClr>
                </a:solidFill>
              </a:defRPr>
            </a:lvl4pPr>
            <a:lvl5pPr marL="1142954" indent="0" algn="ctr">
              <a:buNone/>
              <a:defRPr>
                <a:solidFill>
                  <a:schemeClr val="tx1">
                    <a:tint val="75000"/>
                  </a:schemeClr>
                </a:solidFill>
              </a:defRPr>
            </a:lvl5pPr>
            <a:lvl6pPr marL="1428693" indent="0" algn="ctr">
              <a:buNone/>
              <a:defRPr>
                <a:solidFill>
                  <a:schemeClr val="tx1">
                    <a:tint val="75000"/>
                  </a:schemeClr>
                </a:solidFill>
              </a:defRPr>
            </a:lvl6pPr>
            <a:lvl7pPr marL="1714431" indent="0" algn="ctr">
              <a:buNone/>
              <a:defRPr>
                <a:solidFill>
                  <a:schemeClr val="tx1">
                    <a:tint val="75000"/>
                  </a:schemeClr>
                </a:solidFill>
              </a:defRPr>
            </a:lvl7pPr>
            <a:lvl8pPr marL="2000170" indent="0" algn="ctr">
              <a:buNone/>
              <a:defRPr>
                <a:solidFill>
                  <a:schemeClr val="tx1">
                    <a:tint val="75000"/>
                  </a:schemeClr>
                </a:solidFill>
              </a:defRPr>
            </a:lvl8pPr>
            <a:lvl9pPr marL="2285909" indent="0" algn="ctr">
              <a:buNone/>
              <a:defRPr>
                <a:solidFill>
                  <a:schemeClr val="tx1">
                    <a:tint val="75000"/>
                  </a:schemeClr>
                </a:solidFill>
              </a:defRPr>
            </a:lvl9pPr>
          </a:lstStyle>
          <a:p>
            <a:pPr rtl="0"/>
            <a:r>
              <a:rPr lang="fr"/>
              <a:t>Click to edit Master subtitle style</a:t>
            </a:r>
            <a:endParaRPr lang="en-GB"/>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44049" y="0"/>
            <a:ext cx="1637607" cy="2183476"/>
          </a:xfrm>
          <a:prstGeom prst="rect">
            <a:avLst/>
          </a:prstGeom>
        </p:spPr>
      </p:pic>
    </p:spTree>
    <p:extLst>
      <p:ext uri="{BB962C8B-B14F-4D97-AF65-F5344CB8AC3E}">
        <p14:creationId xmlns:p14="http://schemas.microsoft.com/office/powerpoint/2010/main" val="68188958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299280903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TextBox 2">
            <a:extLst>
              <a:ext uri="{FF2B5EF4-FFF2-40B4-BE49-F238E27FC236}">
                <a16:creationId xmlns:a16="http://schemas.microsoft.com/office/drawing/2014/main" id="{DB39FE13-D73F-4B03-944D-96C8E80E54D1}"/>
              </a:ext>
            </a:extLst>
          </p:cNvPr>
          <p:cNvSpPr txBox="1"/>
          <p:nvPr userDrawn="1"/>
        </p:nvSpPr>
        <p:spPr>
          <a:xfrm>
            <a:off x="0" y="5943600"/>
            <a:ext cx="9144000" cy="923330"/>
          </a:xfrm>
          <a:prstGeom prst="rect">
            <a:avLst/>
          </a:prstGeom>
          <a:solidFill>
            <a:schemeClr val="bg1"/>
          </a:solidFill>
        </p:spPr>
        <p:txBody>
          <a:bodyPr wrap="square" rtlCol="0">
            <a:spAutoFit/>
          </a:bodyPr>
          <a:lstStyle/>
          <a:p>
            <a:pPr rtl="0"/>
            <a:endParaRPr lang="fr-FR">
              <a:ln>
                <a:solidFill>
                  <a:schemeClr val="bg1"/>
                </a:solidFill>
              </a:ln>
              <a:solidFill>
                <a:schemeClr val="bg1"/>
              </a:solidFill>
            </a:endParaRPr>
          </a:p>
          <a:p>
            <a:pPr rtl="0"/>
            <a:endParaRPr lang="en-US">
              <a:ln>
                <a:solidFill>
                  <a:schemeClr val="bg1"/>
                </a:solidFill>
              </a:ln>
              <a:solidFill>
                <a:schemeClr val="bg1"/>
              </a:solidFill>
            </a:endParaRPr>
          </a:p>
          <a:p>
            <a:pPr rtl="0"/>
            <a:endParaRPr lang="en-US">
              <a:ln>
                <a:solidFill>
                  <a:schemeClr val="bg1"/>
                </a:solidFill>
              </a:ln>
              <a:solidFill>
                <a:schemeClr val="bg1"/>
              </a:solidFill>
            </a:endParaRPr>
          </a:p>
        </p:txBody>
      </p:sp>
    </p:spTree>
    <p:extLst>
      <p:ext uri="{BB962C8B-B14F-4D97-AF65-F5344CB8AC3E}">
        <p14:creationId xmlns:p14="http://schemas.microsoft.com/office/powerpoint/2010/main" val="226295376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2433604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421088"/>
          </a:xfrm>
        </p:spPr>
        <p:txBody>
          <a:bodyPr rtlCol="0"/>
          <a:lstStyle>
            <a:lvl1pPr>
              <a:defRPr sz="1500"/>
            </a:lvl1pPr>
            <a:lvl2pPr>
              <a:defRPr sz="1333"/>
            </a:lvl2pPr>
            <a:lvl3pPr>
              <a:defRPr sz="1333"/>
            </a:lvl3pPr>
            <a:lvl4pPr>
              <a:defRPr sz="1167"/>
            </a:lvl4pPr>
            <a:lvl5pPr>
              <a:defRPr sz="1167"/>
            </a:lvl5pPr>
            <a:lvl6pPr>
              <a:defRPr sz="1333"/>
            </a:lvl6pPr>
            <a:lvl7pPr>
              <a:defRPr sz="1333"/>
            </a:lvl7pPr>
            <a:lvl8pPr>
              <a:defRPr sz="1333"/>
            </a:lvl8pPr>
            <a:lvl9pPr>
              <a:defRPr sz="1333"/>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421088"/>
          </a:xfrm>
        </p:spPr>
        <p:txBody>
          <a:bodyPr rtlCol="0"/>
          <a:lstStyle>
            <a:lvl1pPr>
              <a:defRPr sz="1500"/>
            </a:lvl1pPr>
            <a:lvl2pPr>
              <a:defRPr sz="1333"/>
            </a:lvl2pPr>
            <a:lvl3pPr>
              <a:defRPr sz="1333"/>
            </a:lvl3pPr>
            <a:lvl4pPr>
              <a:defRPr sz="1167"/>
            </a:lvl4pPr>
            <a:lvl5pPr>
              <a:defRPr sz="1167"/>
            </a:lvl5pPr>
            <a:lvl6pPr>
              <a:defRPr sz="1333"/>
            </a:lvl6pPr>
            <a:lvl7pPr>
              <a:defRPr sz="1333"/>
            </a:lvl7pPr>
            <a:lvl8pPr>
              <a:defRPr sz="1333"/>
            </a:lvl8pPr>
            <a:lvl9pPr>
              <a:defRPr sz="1333"/>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61893176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5"/>
            <a:ext cx="4040188" cy="639762"/>
          </a:xfrm>
        </p:spPr>
        <p:txBody>
          <a:bodyPr rtlCol="0" anchor="b"/>
          <a:lstStyle>
            <a:lvl1pPr marL="0" indent="0">
              <a:buNone/>
              <a:defRPr sz="1500" b="1"/>
            </a:lvl1pPr>
            <a:lvl2pPr marL="342886" indent="0">
              <a:buNone/>
              <a:defRPr sz="1500" b="1"/>
            </a:lvl2pPr>
            <a:lvl3pPr marL="685773" indent="0">
              <a:buNone/>
              <a:defRPr sz="1333" b="1"/>
            </a:lvl3pPr>
            <a:lvl4pPr marL="1028659" indent="0">
              <a:buNone/>
              <a:defRPr sz="1167" b="1"/>
            </a:lvl4pPr>
            <a:lvl5pPr marL="1371545" indent="0">
              <a:buNone/>
              <a:defRPr sz="1167" b="1"/>
            </a:lvl5pPr>
            <a:lvl6pPr marL="1714431" indent="0">
              <a:buNone/>
              <a:defRPr sz="1167" b="1"/>
            </a:lvl6pPr>
            <a:lvl7pPr marL="2057318" indent="0">
              <a:buNone/>
              <a:defRPr sz="1167" b="1"/>
            </a:lvl7pPr>
            <a:lvl8pPr marL="2400204" indent="0">
              <a:buNone/>
              <a:defRPr sz="1167" b="1"/>
            </a:lvl8pPr>
            <a:lvl9pPr marL="2743090" indent="0">
              <a:buNone/>
              <a:defRPr sz="1167" b="1"/>
            </a:lvl9pPr>
          </a:lstStyle>
          <a:p>
            <a:pPr lvl="0" rtl="0"/>
            <a:r>
              <a:rPr lang="fr"/>
              <a:t>Click to edit Master text styles</a:t>
            </a:r>
          </a:p>
        </p:txBody>
      </p:sp>
      <p:sp>
        <p:nvSpPr>
          <p:cNvPr id="4" name="Content Placeholder 3"/>
          <p:cNvSpPr>
            <a:spLocks noGrp="1"/>
          </p:cNvSpPr>
          <p:nvPr>
            <p:ph sz="half" idx="2"/>
          </p:nvPr>
        </p:nvSpPr>
        <p:spPr>
          <a:xfrm>
            <a:off x="457200" y="2174876"/>
            <a:ext cx="4040188" cy="3846413"/>
          </a:xfrm>
        </p:spPr>
        <p:txBody>
          <a:bodyPr rtlCol="0"/>
          <a:lstStyle>
            <a:lvl1pPr>
              <a:defRPr sz="1500"/>
            </a:lvl1pPr>
            <a:lvl2pPr>
              <a:defRPr sz="1333"/>
            </a:lvl2pPr>
            <a:lvl3pPr>
              <a:defRPr sz="1333"/>
            </a:lvl3pPr>
            <a:lvl4pPr>
              <a:defRPr sz="1167"/>
            </a:lvl4pPr>
            <a:lvl5pPr>
              <a:defRPr sz="1167"/>
            </a:lvl5pPr>
            <a:lvl6pPr>
              <a:defRPr sz="1167"/>
            </a:lvl6pPr>
            <a:lvl7pPr>
              <a:defRPr sz="1167"/>
            </a:lvl7pPr>
            <a:lvl8pPr>
              <a:defRPr sz="1167"/>
            </a:lvl8pPr>
            <a:lvl9pPr>
              <a:defRPr sz="1167"/>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9" y="1535115"/>
            <a:ext cx="4041775" cy="639762"/>
          </a:xfrm>
        </p:spPr>
        <p:txBody>
          <a:bodyPr rtlCol="0" anchor="b"/>
          <a:lstStyle>
            <a:lvl1pPr marL="0" indent="0">
              <a:buNone/>
              <a:defRPr sz="1500" b="1"/>
            </a:lvl1pPr>
            <a:lvl2pPr marL="342886" indent="0">
              <a:buNone/>
              <a:defRPr sz="1500" b="1"/>
            </a:lvl2pPr>
            <a:lvl3pPr marL="685773" indent="0">
              <a:buNone/>
              <a:defRPr sz="1333" b="1"/>
            </a:lvl3pPr>
            <a:lvl4pPr marL="1028659" indent="0">
              <a:buNone/>
              <a:defRPr sz="1167" b="1"/>
            </a:lvl4pPr>
            <a:lvl5pPr marL="1371545" indent="0">
              <a:buNone/>
              <a:defRPr sz="1167" b="1"/>
            </a:lvl5pPr>
            <a:lvl6pPr marL="1714431" indent="0">
              <a:buNone/>
              <a:defRPr sz="1167" b="1"/>
            </a:lvl6pPr>
            <a:lvl7pPr marL="2057318" indent="0">
              <a:buNone/>
              <a:defRPr sz="1167" b="1"/>
            </a:lvl7pPr>
            <a:lvl8pPr marL="2400204" indent="0">
              <a:buNone/>
              <a:defRPr sz="1167" b="1"/>
            </a:lvl8pPr>
            <a:lvl9pPr marL="2743090" indent="0">
              <a:buNone/>
              <a:defRPr sz="1167" b="1"/>
            </a:lvl9pPr>
          </a:lstStyle>
          <a:p>
            <a:pPr lvl="0" rtl="0"/>
            <a:r>
              <a:rPr lang="fr"/>
              <a:t>Click to edit Master text styles</a:t>
            </a:r>
          </a:p>
        </p:txBody>
      </p:sp>
      <p:sp>
        <p:nvSpPr>
          <p:cNvPr id="6" name="Content Placeholder 5"/>
          <p:cNvSpPr>
            <a:spLocks noGrp="1"/>
          </p:cNvSpPr>
          <p:nvPr>
            <p:ph sz="quarter" idx="4"/>
          </p:nvPr>
        </p:nvSpPr>
        <p:spPr>
          <a:xfrm>
            <a:off x="4645029" y="2174876"/>
            <a:ext cx="4041775" cy="3846413"/>
          </a:xfrm>
        </p:spPr>
        <p:txBody>
          <a:bodyPr rtlCol="0"/>
          <a:lstStyle>
            <a:lvl1pPr>
              <a:defRPr sz="1500"/>
            </a:lvl1pPr>
            <a:lvl2pPr>
              <a:defRPr sz="1333"/>
            </a:lvl2pPr>
            <a:lvl3pPr>
              <a:defRPr sz="1333"/>
            </a:lvl3pPr>
            <a:lvl4pPr>
              <a:defRPr sz="1167"/>
            </a:lvl4pPr>
            <a:lvl5pPr>
              <a:defRPr sz="1167"/>
            </a:lvl5pPr>
            <a:lvl6pPr>
              <a:defRPr sz="1167"/>
            </a:lvl6pPr>
            <a:lvl7pPr>
              <a:defRPr sz="1167"/>
            </a:lvl7pPr>
            <a:lvl8pPr>
              <a:defRPr sz="1167"/>
            </a:lvl8pPr>
            <a:lvl9pPr>
              <a:defRPr sz="1167"/>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36837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Footer Placeholder 4">
            <a:extLst>
              <a:ext uri="{FF2B5EF4-FFF2-40B4-BE49-F238E27FC236}">
                <a16:creationId xmlns:a16="http://schemas.microsoft.com/office/drawing/2014/main" id="{71DDA59D-AE5F-ED46-9A68-7FAFC195BBED}"/>
              </a:ext>
            </a:extLst>
          </p:cNvPr>
          <p:cNvSpPr>
            <a:spLocks noGrp="1"/>
          </p:cNvSpPr>
          <p:nvPr>
            <p:ph type="ftr" sz="quarter" idx="10"/>
          </p:nvPr>
        </p:nvSpPr>
        <p:spPr/>
        <p:txBody>
          <a:bodyPr rtlCol="0"/>
          <a:lstStyle>
            <a:lvl1pPr>
              <a:defRPr/>
            </a:lvl1pPr>
          </a:lstStyle>
          <a:p>
            <a:pPr rtl="0">
              <a:defRPr/>
            </a:pPr>
            <a:endParaRPr lang="en-US"/>
          </a:p>
        </p:txBody>
      </p:sp>
      <p:sp>
        <p:nvSpPr>
          <p:cNvPr id="4" name="Slide Number Placeholder 5">
            <a:extLst>
              <a:ext uri="{FF2B5EF4-FFF2-40B4-BE49-F238E27FC236}">
                <a16:creationId xmlns:a16="http://schemas.microsoft.com/office/drawing/2014/main" id="{ED1C37D3-95C1-8FBF-CD76-ADE2AE8A779A}"/>
              </a:ext>
            </a:extLst>
          </p:cNvPr>
          <p:cNvSpPr>
            <a:spLocks noGrp="1"/>
          </p:cNvSpPr>
          <p:nvPr>
            <p:ph type="sldNum" sz="quarter" idx="11"/>
          </p:nvPr>
        </p:nvSpPr>
        <p:spPr/>
        <p:txBody>
          <a:bodyPr rtlCol="0"/>
          <a:lstStyle>
            <a:lvl1pPr>
              <a:defRPr/>
            </a:lvl1pPr>
          </a:lstStyle>
          <a:p>
            <a:pPr rtl="0"/>
            <a:fld id="{DE9F10E2-C9D5-4696-8141-2D9776F7B148}" type="slidenum">
              <a:rPr lang="en-US" altLang="fr-FR"/>
              <a:pPr rtl="0"/>
              <a:t>‹#›</a:t>
            </a:fld>
            <a:endParaRPr lang="en-US" altLang="fr-FR"/>
          </a:p>
        </p:txBody>
      </p:sp>
    </p:spTree>
    <p:extLst>
      <p:ext uri="{BB962C8B-B14F-4D97-AF65-F5344CB8AC3E}">
        <p14:creationId xmlns:p14="http://schemas.microsoft.com/office/powerpoint/2010/main" val="332282786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375237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2"/>
            <a:ext cx="3008313" cy="1162050"/>
          </a:xfrm>
        </p:spPr>
        <p:txBody>
          <a:bodyPr rtlCol="0" anchor="b"/>
          <a:lstStyle>
            <a:lvl1pPr algn="l">
              <a:defRPr sz="1500" b="1"/>
            </a:lvl1pPr>
          </a:lstStyle>
          <a:p>
            <a:pPr rtl="0"/>
            <a:r>
              <a:rPr lang="fr"/>
              <a:t>Click to edit Master title style</a:t>
            </a:r>
          </a:p>
        </p:txBody>
      </p:sp>
      <p:sp>
        <p:nvSpPr>
          <p:cNvPr id="3" name="Content Placeholder 2"/>
          <p:cNvSpPr>
            <a:spLocks noGrp="1"/>
          </p:cNvSpPr>
          <p:nvPr>
            <p:ph idx="1"/>
          </p:nvPr>
        </p:nvSpPr>
        <p:spPr>
          <a:xfrm>
            <a:off x="3575050" y="273050"/>
            <a:ext cx="5111750" cy="5769060"/>
          </a:xfrm>
        </p:spPr>
        <p:txBody>
          <a:bodyPr rtlCol="0"/>
          <a:lstStyle>
            <a:lvl1pPr>
              <a:defRPr sz="1500"/>
            </a:lvl1pPr>
            <a:lvl2pPr>
              <a:defRPr sz="1333"/>
            </a:lvl2pPr>
            <a:lvl3pPr>
              <a:defRPr sz="1333"/>
            </a:lvl3pPr>
            <a:lvl4pPr>
              <a:defRPr sz="1167"/>
            </a:lvl4pPr>
            <a:lvl5pPr>
              <a:defRPr sz="1167"/>
            </a:lvl5pPr>
            <a:lvl6pPr>
              <a:defRPr sz="1500"/>
            </a:lvl6pPr>
            <a:lvl7pPr>
              <a:defRPr sz="1500"/>
            </a:lvl7pPr>
            <a:lvl8pPr>
              <a:defRPr sz="1500"/>
            </a:lvl8pPr>
            <a:lvl9pPr>
              <a:defRPr sz="15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4" y="1435104"/>
            <a:ext cx="3008313" cy="4607009"/>
          </a:xfrm>
        </p:spPr>
        <p:txBody>
          <a:bodyPr rtlCol="0"/>
          <a:lstStyle>
            <a:lvl1pPr marL="0" indent="0">
              <a:buNone/>
              <a:defRPr sz="1500"/>
            </a:lvl1pPr>
            <a:lvl2pPr marL="342886" indent="0">
              <a:buNone/>
              <a:defRPr sz="917"/>
            </a:lvl2pPr>
            <a:lvl3pPr marL="685773" indent="0">
              <a:buNone/>
              <a:defRPr sz="750"/>
            </a:lvl3pPr>
            <a:lvl4pPr marL="1028659" indent="0">
              <a:buNone/>
              <a:defRPr sz="667"/>
            </a:lvl4pPr>
            <a:lvl5pPr marL="1371545" indent="0">
              <a:buNone/>
              <a:defRPr sz="667"/>
            </a:lvl5pPr>
            <a:lvl6pPr marL="1714431" indent="0">
              <a:buNone/>
              <a:defRPr sz="667"/>
            </a:lvl6pPr>
            <a:lvl7pPr marL="2057318" indent="0">
              <a:buNone/>
              <a:defRPr sz="667"/>
            </a:lvl7pPr>
            <a:lvl8pPr marL="2400204" indent="0">
              <a:buNone/>
              <a:defRPr sz="667"/>
            </a:lvl8pPr>
            <a:lvl9pPr marL="2743090" indent="0">
              <a:buNone/>
              <a:defRPr sz="667"/>
            </a:lvl9pPr>
          </a:lstStyle>
          <a:p>
            <a:pPr lvl="0" rtl="0"/>
            <a:r>
              <a:rPr lang="fr"/>
              <a:t>Click to edit Master text styles</a:t>
            </a:r>
          </a:p>
        </p:txBody>
      </p:sp>
    </p:spTree>
    <p:extLst>
      <p:ext uri="{BB962C8B-B14F-4D97-AF65-F5344CB8AC3E}">
        <p14:creationId xmlns:p14="http://schemas.microsoft.com/office/powerpoint/2010/main" val="12680877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15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1500"/>
            </a:lvl1pPr>
            <a:lvl2pPr marL="342886" indent="0">
              <a:buNone/>
              <a:defRPr sz="2083"/>
            </a:lvl2pPr>
            <a:lvl3pPr marL="685773" indent="0">
              <a:buNone/>
              <a:defRPr sz="1833"/>
            </a:lvl3pPr>
            <a:lvl4pPr marL="1028659" indent="0">
              <a:buNone/>
              <a:defRPr sz="1500"/>
            </a:lvl4pPr>
            <a:lvl5pPr marL="1371545" indent="0">
              <a:buNone/>
              <a:defRPr sz="1500"/>
            </a:lvl5pPr>
            <a:lvl6pPr marL="1714431" indent="0">
              <a:buNone/>
              <a:defRPr sz="1500"/>
            </a:lvl6pPr>
            <a:lvl7pPr marL="2057318" indent="0">
              <a:buNone/>
              <a:defRPr sz="1500"/>
            </a:lvl7pPr>
            <a:lvl8pPr marL="2400204" indent="0">
              <a:buNone/>
              <a:defRPr sz="1500"/>
            </a:lvl8pPr>
            <a:lvl9pPr marL="2743090" indent="0">
              <a:buNone/>
              <a:defRPr sz="1500"/>
            </a:lvl9pPr>
          </a:lstStyle>
          <a:p>
            <a:pPr lvl="0" rtl="0"/>
            <a:r>
              <a:rPr lang="fr" noProof="0"/>
              <a:t>Click icon to add picture</a:t>
            </a:r>
          </a:p>
        </p:txBody>
      </p:sp>
      <p:sp>
        <p:nvSpPr>
          <p:cNvPr id="4" name="Text Placeholder 3"/>
          <p:cNvSpPr>
            <a:spLocks noGrp="1"/>
          </p:cNvSpPr>
          <p:nvPr>
            <p:ph type="body" sz="half" idx="2"/>
          </p:nvPr>
        </p:nvSpPr>
        <p:spPr>
          <a:xfrm>
            <a:off x="1792288" y="5367338"/>
            <a:ext cx="5486400" cy="653950"/>
          </a:xfrm>
        </p:spPr>
        <p:txBody>
          <a:bodyPr rtlCol="0"/>
          <a:lstStyle>
            <a:lvl1pPr marL="0" indent="0">
              <a:buNone/>
              <a:defRPr sz="1083"/>
            </a:lvl1pPr>
            <a:lvl2pPr marL="342886" indent="0">
              <a:buNone/>
              <a:defRPr sz="917"/>
            </a:lvl2pPr>
            <a:lvl3pPr marL="685773" indent="0">
              <a:buNone/>
              <a:defRPr sz="750"/>
            </a:lvl3pPr>
            <a:lvl4pPr marL="1028659" indent="0">
              <a:buNone/>
              <a:defRPr sz="667"/>
            </a:lvl4pPr>
            <a:lvl5pPr marL="1371545" indent="0">
              <a:buNone/>
              <a:defRPr sz="667"/>
            </a:lvl5pPr>
            <a:lvl6pPr marL="1714431" indent="0">
              <a:buNone/>
              <a:defRPr sz="667"/>
            </a:lvl6pPr>
            <a:lvl7pPr marL="2057318" indent="0">
              <a:buNone/>
              <a:defRPr sz="667"/>
            </a:lvl7pPr>
            <a:lvl8pPr marL="2400204" indent="0">
              <a:buNone/>
              <a:defRPr sz="667"/>
            </a:lvl8pPr>
            <a:lvl9pPr marL="2743090" indent="0">
              <a:buNone/>
              <a:defRPr sz="667"/>
            </a:lvl9pPr>
          </a:lstStyle>
          <a:p>
            <a:pPr lvl="0" rtl="0"/>
            <a:r>
              <a:rPr lang="fr"/>
              <a:t>Click to edit Master text styles</a:t>
            </a:r>
          </a:p>
        </p:txBody>
      </p:sp>
    </p:spTree>
    <p:extLst>
      <p:ext uri="{BB962C8B-B14F-4D97-AF65-F5344CB8AC3E}">
        <p14:creationId xmlns:p14="http://schemas.microsoft.com/office/powerpoint/2010/main" val="362550964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59838697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660240"/>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40"/>
            <a:ext cx="6019800" cy="5660240"/>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401842661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0" name="Rectangle 1"/>
          <p:cNvSpPr/>
          <p:nvPr/>
        </p:nvSpPr>
        <p:spPr>
          <a:xfrm>
            <a:off x="0" y="12"/>
            <a:ext cx="9144000" cy="4354825"/>
          </a:xfrm>
          <a:prstGeom prst="rect">
            <a:avLst/>
          </a:prstGeom>
          <a:solidFill>
            <a:srgbClr val="ECF2F8"/>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pic>
        <p:nvPicPr>
          <p:cNvPr id="21" name="Image" descr="Image"/>
          <p:cNvPicPr>
            <a:picLocks noChangeAspect="1"/>
          </p:cNvPicPr>
          <p:nvPr/>
        </p:nvPicPr>
        <p:blipFill>
          <a:blip r:embed="rId2"/>
          <a:stretch>
            <a:fillRect/>
          </a:stretch>
        </p:blipFill>
        <p:spPr>
          <a:xfrm>
            <a:off x="-9813" y="-15553"/>
            <a:ext cx="6056282" cy="5403206"/>
          </a:xfrm>
          <a:prstGeom prst="rect">
            <a:avLst/>
          </a:prstGeom>
          <a:ln w="12700">
            <a:miter lim="400000"/>
          </a:ln>
        </p:spPr>
      </p:pic>
      <p:sp>
        <p:nvSpPr>
          <p:cNvPr id="24" name="Subtitle 2"/>
          <p:cNvSpPr txBox="1"/>
          <p:nvPr/>
        </p:nvSpPr>
        <p:spPr>
          <a:xfrm>
            <a:off x="2244090"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pic>
        <p:nvPicPr>
          <p:cNvPr id="27" name="Picture 18" descr="Picture 18"/>
          <p:cNvPicPr>
            <a:picLocks noChangeAspect="1"/>
          </p:cNvPicPr>
          <p:nvPr/>
        </p:nvPicPr>
        <p:blipFill>
          <a:blip r:embed="rId3"/>
          <a:stretch>
            <a:fillRect/>
          </a:stretch>
        </p:blipFill>
        <p:spPr>
          <a:xfrm>
            <a:off x="6751867" y="5116962"/>
            <a:ext cx="2117562" cy="908686"/>
          </a:xfrm>
          <a:prstGeom prst="rect">
            <a:avLst/>
          </a:prstGeom>
          <a:ln w="12700">
            <a:miter lim="400000"/>
          </a:ln>
        </p:spPr>
      </p:pic>
      <p:sp>
        <p:nvSpPr>
          <p:cNvPr id="29" name="Body Level One…"/>
          <p:cNvSpPr txBox="1">
            <a:spLocks noGrp="1"/>
          </p:cNvSpPr>
          <p:nvPr>
            <p:ph type="body" sz="quarter" idx="1"/>
          </p:nvPr>
        </p:nvSpPr>
        <p:spPr>
          <a:xfrm>
            <a:off x="4144295" y="3491868"/>
            <a:ext cx="4444154" cy="914401"/>
          </a:xfrm>
          <a:prstGeom prst="rect">
            <a:avLst/>
          </a:prstGeom>
        </p:spPr>
        <p:txBody>
          <a:bodyPr/>
          <a:lstStyle>
            <a:lvl1pPr>
              <a:defRPr>
                <a:latin typeface="Source Sans Pro Bold"/>
                <a:ea typeface="Source Sans Pro Bold"/>
                <a:cs typeface="Source Sans Pro Bold"/>
                <a:sym typeface="Source Sans Pro Bold"/>
              </a:defRPr>
            </a:lvl1pPr>
            <a:lvl2pPr marL="162744" indent="-54248">
              <a:defRPr>
                <a:latin typeface="Source Sans Pro Bold"/>
                <a:ea typeface="Source Sans Pro Bold"/>
                <a:cs typeface="Source Sans Pro Bold"/>
                <a:sym typeface="Source Sans Pro Bold"/>
              </a:defRPr>
            </a:lvl2pPr>
            <a:lvl3pPr marL="271239" indent="-54248">
              <a:defRPr>
                <a:latin typeface="Source Sans Pro Bold"/>
                <a:ea typeface="Source Sans Pro Bold"/>
                <a:cs typeface="Source Sans Pro Bold"/>
                <a:sym typeface="Source Sans Pro Bold"/>
              </a:defRPr>
            </a:lvl3pPr>
            <a:lvl4pPr marL="379736" indent="-54248">
              <a:defRPr>
                <a:latin typeface="Source Sans Pro Bold"/>
                <a:ea typeface="Source Sans Pro Bold"/>
                <a:cs typeface="Source Sans Pro Bold"/>
                <a:sym typeface="Source Sans Pro Bold"/>
              </a:defRPr>
            </a:lvl4pPr>
            <a:lvl5pPr marL="488231" indent="-54248">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388347" y="1587566"/>
            <a:ext cx="3367605" cy="2410277"/>
          </a:xfrm>
          <a:prstGeom prst="rect">
            <a:avLst/>
          </a:prstGeom>
        </p:spPr>
        <p:txBody>
          <a:bodyPr/>
          <a:lstStyle/>
          <a:p>
            <a:r>
              <a:t>Title Text</a:t>
            </a:r>
          </a:p>
        </p:txBody>
      </p:sp>
      <p:sp>
        <p:nvSpPr>
          <p:cNvPr id="2"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3"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4" name="Imag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pic>
        <p:nvPicPr>
          <p:cNvPr id="5" name="Image 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256493" y="75530"/>
            <a:ext cx="807843" cy="724273"/>
          </a:xfrm>
          <a:prstGeom prst="rect">
            <a:avLst/>
          </a:prstGeom>
        </p:spPr>
      </p:pic>
    </p:spTree>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18892" y="-7655"/>
            <a:ext cx="3550986" cy="6210301"/>
          </a:xfrm>
          <a:prstGeom prst="rect">
            <a:avLst/>
          </a:prstGeom>
          <a:ln w="12700">
            <a:miter lim="400000"/>
          </a:ln>
        </p:spPr>
      </p:pic>
      <p:sp>
        <p:nvSpPr>
          <p:cNvPr id="41" name="Subtitle 2"/>
          <p:cNvSpPr txBox="1"/>
          <p:nvPr/>
        </p:nvSpPr>
        <p:spPr>
          <a:xfrm>
            <a:off x="2244090"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44" name="Pentagon 4"/>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45" name="Title Text"/>
          <p:cNvSpPr txBox="1">
            <a:spLocks noGrp="1"/>
          </p:cNvSpPr>
          <p:nvPr>
            <p:ph type="title"/>
          </p:nvPr>
        </p:nvSpPr>
        <p:spPr>
          <a:xfrm>
            <a:off x="223781" y="134539"/>
            <a:ext cx="2448147" cy="1578777"/>
          </a:xfrm>
          <a:prstGeom prst="rect">
            <a:avLst/>
          </a:prstGeom>
        </p:spPr>
        <p:txBody>
          <a:bodyPr/>
          <a:lstStyle/>
          <a:p>
            <a:r>
              <a:t>Title Text</a:t>
            </a:r>
          </a:p>
        </p:txBody>
      </p:sp>
      <p:sp>
        <p:nvSpPr>
          <p:cNvPr id="4"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256493" y="75530"/>
            <a:ext cx="807843" cy="724273"/>
          </a:xfrm>
          <a:prstGeom prst="rect">
            <a:avLst/>
          </a:prstGeom>
        </p:spPr>
      </p:pic>
    </p:spTree>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type="tx">
  <p:cSld name="5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60"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pic>
        <p:nvPicPr>
          <p:cNvPr id="61"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62" name="Picture 2" descr="Picture 2"/>
          <p:cNvPicPr>
            <a:picLocks noChangeAspect="1"/>
          </p:cNvPicPr>
          <p:nvPr/>
        </p:nvPicPr>
        <p:blipFill>
          <a:blip r:embed="rId4"/>
          <a:stretch>
            <a:fillRect/>
          </a:stretch>
        </p:blipFill>
        <p:spPr>
          <a:xfrm>
            <a:off x="55758" y="6310302"/>
            <a:ext cx="1161539" cy="474296"/>
          </a:xfrm>
          <a:prstGeom prst="rect">
            <a:avLst/>
          </a:prstGeom>
          <a:ln w="12700">
            <a:miter lim="400000"/>
          </a:ln>
        </p:spPr>
      </p:pic>
      <p:sp>
        <p:nvSpPr>
          <p:cNvPr id="63" name="Subtitle 2"/>
          <p:cNvSpPr txBox="1"/>
          <p:nvPr/>
        </p:nvSpPr>
        <p:spPr>
          <a:xfrm>
            <a:off x="2244090"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66" name="Rounded Rectangle 4"/>
          <p:cNvSpPr/>
          <p:nvPr/>
        </p:nvSpPr>
        <p:spPr>
          <a:xfrm flipV="1">
            <a:off x="291750" y="1779937"/>
            <a:ext cx="1991280" cy="8691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67" name="TextBox 5"/>
          <p:cNvSpPr txBox="1"/>
          <p:nvPr/>
        </p:nvSpPr>
        <p:spPr>
          <a:xfrm>
            <a:off x="302596" y="668220"/>
            <a:ext cx="2102270" cy="75713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References and guidelines</a:t>
            </a:r>
          </a:p>
        </p:txBody>
      </p:sp>
      <p:sp>
        <p:nvSpPr>
          <p:cNvPr id="68" name="Pentagon 6"/>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69" name="Title Text"/>
          <p:cNvSpPr txBox="1">
            <a:spLocks noGrp="1"/>
          </p:cNvSpPr>
          <p:nvPr>
            <p:ph type="title"/>
          </p:nvPr>
        </p:nvSpPr>
        <p:spPr>
          <a:xfrm>
            <a:off x="109455" y="4125633"/>
            <a:ext cx="2706808" cy="645664"/>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2" name="Subtitle 5">
            <a:extLst>
              <a:ext uri="{FF2B5EF4-FFF2-40B4-BE49-F238E27FC236}">
                <a16:creationId xmlns:a16="http://schemas.microsoft.com/office/drawing/2014/main" id="{E3780909-701B-FC7A-0858-1C207F399A40}"/>
              </a:ext>
            </a:extLst>
          </p:cNvPr>
          <p:cNvSpPr txBox="1"/>
          <p:nvPr userDrawn="1"/>
        </p:nvSpPr>
        <p:spPr>
          <a:xfrm>
            <a:off x="6046469" y="6616723"/>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1B927CAB-DB7F-2681-E088-67506C8586A4}"/>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RRT Training of Trainers Package</a:t>
            </a:r>
          </a:p>
        </p:txBody>
      </p:sp>
      <p:sp>
        <p:nvSpPr>
          <p:cNvPr id="4" name="Slide Number">
            <a:extLst>
              <a:ext uri="{FF2B5EF4-FFF2-40B4-BE49-F238E27FC236}">
                <a16:creationId xmlns:a16="http://schemas.microsoft.com/office/drawing/2014/main" id="{4D5D05D8-475C-6565-25D0-6530D4837085}"/>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Tree>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77"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pic>
        <p:nvPicPr>
          <p:cNvPr id="78"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79" name="Picture 2" descr="Picture 2"/>
          <p:cNvPicPr>
            <a:picLocks noChangeAspect="1"/>
          </p:cNvPicPr>
          <p:nvPr/>
        </p:nvPicPr>
        <p:blipFill>
          <a:blip r:embed="rId4"/>
          <a:stretch>
            <a:fillRect/>
          </a:stretch>
        </p:blipFill>
        <p:spPr>
          <a:xfrm>
            <a:off x="55758" y="6310302"/>
            <a:ext cx="1161539" cy="474296"/>
          </a:xfrm>
          <a:prstGeom prst="rect">
            <a:avLst/>
          </a:prstGeom>
          <a:ln w="12700">
            <a:miter lim="400000"/>
          </a:ln>
        </p:spPr>
      </p:pic>
      <p:sp>
        <p:nvSpPr>
          <p:cNvPr id="80" name="Subtitle 2"/>
          <p:cNvSpPr txBox="1"/>
          <p:nvPr/>
        </p:nvSpPr>
        <p:spPr>
          <a:xfrm>
            <a:off x="2244090"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83" name="Rounded Rectangle 4"/>
          <p:cNvSpPr/>
          <p:nvPr/>
        </p:nvSpPr>
        <p:spPr>
          <a:xfrm flipV="1">
            <a:off x="291747" y="2237880"/>
            <a:ext cx="1521813" cy="8622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84" name="Title Text"/>
          <p:cNvSpPr txBox="1">
            <a:spLocks noGrp="1"/>
          </p:cNvSpPr>
          <p:nvPr>
            <p:ph type="title"/>
          </p:nvPr>
        </p:nvSpPr>
        <p:spPr>
          <a:xfrm>
            <a:off x="109455" y="4125633"/>
            <a:ext cx="2706808" cy="645664"/>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85" name="TextBox 6"/>
          <p:cNvSpPr txBox="1"/>
          <p:nvPr/>
        </p:nvSpPr>
        <p:spPr>
          <a:xfrm>
            <a:off x="302596" y="668220"/>
            <a:ext cx="2102270" cy="108952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b="1"/>
              <a:t>Additional learning resources</a:t>
            </a:r>
          </a:p>
        </p:txBody>
      </p:sp>
      <p:sp>
        <p:nvSpPr>
          <p:cNvPr id="86" name="Pentagon 7"/>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2" name="Subtitle 5">
            <a:extLst>
              <a:ext uri="{FF2B5EF4-FFF2-40B4-BE49-F238E27FC236}">
                <a16:creationId xmlns:a16="http://schemas.microsoft.com/office/drawing/2014/main" id="{5569CA69-5B5C-1FF8-FAB5-A40AFE3166D3}"/>
              </a:ext>
            </a:extLst>
          </p:cNvPr>
          <p:cNvSpPr txBox="1"/>
          <p:nvPr userDrawn="1"/>
        </p:nvSpPr>
        <p:spPr>
          <a:xfrm>
            <a:off x="6046469" y="6616723"/>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0984D123-B4CE-17D1-A2F6-EC9C0D4B4374}"/>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RRT Training of Trainers Package</a:t>
            </a:r>
          </a:p>
        </p:txBody>
      </p:sp>
      <p:sp>
        <p:nvSpPr>
          <p:cNvPr id="4" name="Slide Number">
            <a:extLst>
              <a:ext uri="{FF2B5EF4-FFF2-40B4-BE49-F238E27FC236}">
                <a16:creationId xmlns:a16="http://schemas.microsoft.com/office/drawing/2014/main" id="{3070BC6E-D709-DC16-33D9-970FFF27AD85}"/>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E2CF12F2-9663-9C5D-CE9B-8B18B461BE40}"/>
              </a:ext>
            </a:extLst>
          </p:cNvPr>
          <p:cNvSpPr>
            <a:spLocks noGrp="1"/>
          </p:cNvSpPr>
          <p:nvPr>
            <p:ph type="ftr" sz="quarter" idx="10"/>
          </p:nvPr>
        </p:nvSpPr>
        <p:spPr/>
        <p:txBody>
          <a:bodyPr rtlCol="0"/>
          <a:lstStyle>
            <a:lvl1pPr>
              <a:defRPr/>
            </a:lvl1pPr>
          </a:lstStyle>
          <a:p>
            <a:pPr rtl="0">
              <a:defRPr/>
            </a:pPr>
            <a:endParaRPr lang="en-US"/>
          </a:p>
        </p:txBody>
      </p:sp>
      <p:sp>
        <p:nvSpPr>
          <p:cNvPr id="3" name="Slide Number Placeholder 5">
            <a:extLst>
              <a:ext uri="{FF2B5EF4-FFF2-40B4-BE49-F238E27FC236}">
                <a16:creationId xmlns:a16="http://schemas.microsoft.com/office/drawing/2014/main" id="{41E3EAC5-3F8D-E515-4DA2-68EB240AA645}"/>
              </a:ext>
            </a:extLst>
          </p:cNvPr>
          <p:cNvSpPr>
            <a:spLocks noGrp="1"/>
          </p:cNvSpPr>
          <p:nvPr>
            <p:ph type="sldNum" sz="quarter" idx="11"/>
          </p:nvPr>
        </p:nvSpPr>
        <p:spPr/>
        <p:txBody>
          <a:bodyPr rtlCol="0"/>
          <a:lstStyle>
            <a:lvl1pPr>
              <a:defRPr/>
            </a:lvl1pPr>
          </a:lstStyle>
          <a:p>
            <a:pPr rtl="0"/>
            <a:fld id="{9898285B-EF5F-402F-A5F7-130AD2922B8A}" type="slidenum">
              <a:rPr lang="en-US" altLang="fr-FR"/>
              <a:pPr rtl="0"/>
              <a:t>‹#›</a:t>
            </a:fld>
            <a:endParaRPr lang="en-US" altLang="fr-FR"/>
          </a:p>
        </p:txBody>
      </p:sp>
    </p:spTree>
    <p:extLst>
      <p:ext uri="{BB962C8B-B14F-4D97-AF65-F5344CB8AC3E}">
        <p14:creationId xmlns:p14="http://schemas.microsoft.com/office/powerpoint/2010/main" val="226110364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55758" y="6310302"/>
            <a:ext cx="1161539" cy="474296"/>
          </a:xfrm>
          <a:prstGeom prst="rect">
            <a:avLst/>
          </a:prstGeom>
          <a:ln w="12700">
            <a:miter lim="400000"/>
          </a:ln>
        </p:spPr>
      </p:pic>
      <p:sp>
        <p:nvSpPr>
          <p:cNvPr id="97" name="Subtitle 2"/>
          <p:cNvSpPr txBox="1"/>
          <p:nvPr/>
        </p:nvSpPr>
        <p:spPr>
          <a:xfrm>
            <a:off x="2244090"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00" name="Rounded Rectangle 4"/>
          <p:cNvSpPr/>
          <p:nvPr/>
        </p:nvSpPr>
        <p:spPr>
          <a:xfrm flipV="1">
            <a:off x="291747" y="1332432"/>
            <a:ext cx="1559913" cy="10013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101" name="Title Text"/>
          <p:cNvSpPr txBox="1">
            <a:spLocks noGrp="1"/>
          </p:cNvSpPr>
          <p:nvPr>
            <p:ph type="title"/>
          </p:nvPr>
        </p:nvSpPr>
        <p:spPr>
          <a:xfrm>
            <a:off x="238746" y="4440620"/>
            <a:ext cx="2679718" cy="645664"/>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102" name="TextBox 6"/>
          <p:cNvSpPr txBox="1"/>
          <p:nvPr/>
        </p:nvSpPr>
        <p:spPr>
          <a:xfrm>
            <a:off x="302596" y="668216"/>
            <a:ext cx="1720517"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Questions?</a:t>
            </a:r>
          </a:p>
        </p:txBody>
      </p:sp>
      <p:sp>
        <p:nvSpPr>
          <p:cNvPr id="103" name="Pentagon 7"/>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2" name="Subtitle 5">
            <a:extLst>
              <a:ext uri="{FF2B5EF4-FFF2-40B4-BE49-F238E27FC236}">
                <a16:creationId xmlns:a16="http://schemas.microsoft.com/office/drawing/2014/main" id="{359051C8-F6F3-1726-09B1-5B1DDD4537B9}"/>
              </a:ext>
            </a:extLst>
          </p:cNvPr>
          <p:cNvSpPr txBox="1"/>
          <p:nvPr userDrawn="1"/>
        </p:nvSpPr>
        <p:spPr>
          <a:xfrm>
            <a:off x="6046469" y="6616723"/>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34699903-0C45-021A-7397-2C341E59A02D}"/>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RRT Training of Trainers Package</a:t>
            </a:r>
          </a:p>
        </p:txBody>
      </p:sp>
      <p:sp>
        <p:nvSpPr>
          <p:cNvPr id="4" name="Slide Number">
            <a:extLst>
              <a:ext uri="{FF2B5EF4-FFF2-40B4-BE49-F238E27FC236}">
                <a16:creationId xmlns:a16="http://schemas.microsoft.com/office/drawing/2014/main" id="{72B2EBFB-DFE7-E754-4A22-9EF322FACEAA}"/>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Tree>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tx">
  <p:cSld name="1_Custom Layout">
    <p:spTree>
      <p:nvGrpSpPr>
        <p:cNvPr id="1" name=""/>
        <p:cNvGrpSpPr/>
        <p:nvPr/>
      </p:nvGrpSpPr>
      <p:grpSpPr>
        <a:xfrm>
          <a:off x="0" y="0"/>
          <a:ext cx="0" cy="0"/>
          <a:chOff x="0" y="0"/>
          <a:chExt cx="0" cy="0"/>
        </a:xfrm>
      </p:grpSpPr>
      <p:pic>
        <p:nvPicPr>
          <p:cNvPr id="111" name="Image" descr="Image"/>
          <p:cNvPicPr>
            <a:picLocks noChangeAspect="1"/>
          </p:cNvPicPr>
          <p:nvPr/>
        </p:nvPicPr>
        <p:blipFill>
          <a:blip r:embed="rId2"/>
          <a:srcRect b="1317"/>
          <a:stretch>
            <a:fillRect/>
          </a:stretch>
        </p:blipFill>
        <p:spPr>
          <a:xfrm>
            <a:off x="-11421" y="-14824"/>
            <a:ext cx="9379064" cy="6126364"/>
          </a:xfrm>
          <a:prstGeom prst="rect">
            <a:avLst/>
          </a:prstGeom>
          <a:ln w="12700">
            <a:miter lim="400000"/>
          </a:ln>
        </p:spPr>
      </p:pic>
      <p:pic>
        <p:nvPicPr>
          <p:cNvPr id="112" name="Picture 2" descr="Picture 2"/>
          <p:cNvPicPr>
            <a:picLocks noChangeAspect="1"/>
          </p:cNvPicPr>
          <p:nvPr/>
        </p:nvPicPr>
        <p:blipFill>
          <a:blip r:embed="rId3"/>
          <a:stretch>
            <a:fillRect/>
          </a:stretch>
        </p:blipFill>
        <p:spPr>
          <a:xfrm>
            <a:off x="55758" y="6310302"/>
            <a:ext cx="1161539" cy="474296"/>
          </a:xfrm>
          <a:prstGeom prst="rect">
            <a:avLst/>
          </a:prstGeom>
          <a:ln w="12700">
            <a:miter lim="400000"/>
          </a:ln>
        </p:spPr>
      </p:pic>
      <p:sp>
        <p:nvSpPr>
          <p:cNvPr id="113" name="Subtitle 2"/>
          <p:cNvSpPr txBox="1"/>
          <p:nvPr/>
        </p:nvSpPr>
        <p:spPr>
          <a:xfrm>
            <a:off x="2244090"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16" name="Rounded Rectangle 4"/>
          <p:cNvSpPr/>
          <p:nvPr/>
        </p:nvSpPr>
        <p:spPr>
          <a:xfrm flipV="1">
            <a:off x="3752507" y="3246970"/>
            <a:ext cx="1886382" cy="11182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117" name="TextBox 5"/>
          <p:cNvSpPr txBox="1"/>
          <p:nvPr/>
        </p:nvSpPr>
        <p:spPr>
          <a:xfrm>
            <a:off x="3300136" y="2325452"/>
            <a:ext cx="2791127" cy="60016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300" b="1"/>
              <a:t>Thank you</a:t>
            </a:r>
          </a:p>
        </p:txBody>
      </p:sp>
      <p:pic>
        <p:nvPicPr>
          <p:cNvPr id="119" name="Picture 6" descr="Picture 6"/>
          <p:cNvPicPr>
            <a:picLocks noChangeAspect="1"/>
          </p:cNvPicPr>
          <p:nvPr/>
        </p:nvPicPr>
        <p:blipFill>
          <a:blip r:embed="rId4"/>
          <a:stretch>
            <a:fillRect/>
          </a:stretch>
        </p:blipFill>
        <p:spPr>
          <a:xfrm>
            <a:off x="8518779" y="138177"/>
            <a:ext cx="514351" cy="711201"/>
          </a:xfrm>
          <a:prstGeom prst="rect">
            <a:avLst/>
          </a:prstGeom>
          <a:ln w="12700">
            <a:miter lim="400000"/>
          </a:ln>
        </p:spPr>
      </p:pic>
      <p:sp>
        <p:nvSpPr>
          <p:cNvPr id="2" name="Subtitle 5">
            <a:extLst>
              <a:ext uri="{FF2B5EF4-FFF2-40B4-BE49-F238E27FC236}">
                <a16:creationId xmlns:a16="http://schemas.microsoft.com/office/drawing/2014/main" id="{32FF4CAB-4AF7-F0BE-0388-F92135BC8E3B}"/>
              </a:ext>
            </a:extLst>
          </p:cNvPr>
          <p:cNvSpPr txBox="1"/>
          <p:nvPr userDrawn="1"/>
        </p:nvSpPr>
        <p:spPr>
          <a:xfrm>
            <a:off x="6046469" y="6616723"/>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014C73E2-915E-FDB1-D609-8AFCA45C1875}"/>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RRT Training of Trainers Package</a:t>
            </a:r>
          </a:p>
        </p:txBody>
      </p:sp>
      <p:sp>
        <p:nvSpPr>
          <p:cNvPr id="4" name="Slide Number">
            <a:extLst>
              <a:ext uri="{FF2B5EF4-FFF2-40B4-BE49-F238E27FC236}">
                <a16:creationId xmlns:a16="http://schemas.microsoft.com/office/drawing/2014/main" id="{DB0FFC63-F262-B877-D29C-603915174DF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Tree>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41" name="Image" descr="Image"/>
          <p:cNvPicPr>
            <a:picLocks noChangeAspect="1"/>
          </p:cNvPicPr>
          <p:nvPr/>
        </p:nvPicPr>
        <p:blipFill>
          <a:blip r:embed="rId2"/>
          <a:srcRect b="1317"/>
          <a:stretch>
            <a:fillRect/>
          </a:stretch>
        </p:blipFill>
        <p:spPr>
          <a:xfrm>
            <a:off x="-11421" y="-14824"/>
            <a:ext cx="9379064" cy="6126364"/>
          </a:xfrm>
          <a:prstGeom prst="rect">
            <a:avLst/>
          </a:prstGeom>
          <a:ln w="12700">
            <a:miter lim="400000"/>
          </a:ln>
        </p:spPr>
      </p:pic>
      <p:pic>
        <p:nvPicPr>
          <p:cNvPr id="142" name="Picture 6" descr="Picture 6"/>
          <p:cNvPicPr>
            <a:picLocks noChangeAspect="1"/>
          </p:cNvPicPr>
          <p:nvPr/>
        </p:nvPicPr>
        <p:blipFill>
          <a:blip r:embed="rId3"/>
          <a:stretch>
            <a:fillRect/>
          </a:stretch>
        </p:blipFill>
        <p:spPr>
          <a:xfrm>
            <a:off x="8518779" y="138177"/>
            <a:ext cx="514351" cy="711201"/>
          </a:xfrm>
          <a:prstGeom prst="rect">
            <a:avLst/>
          </a:prstGeom>
          <a:ln w="12700">
            <a:miter lim="400000"/>
          </a:ln>
        </p:spPr>
      </p:pic>
      <p:pic>
        <p:nvPicPr>
          <p:cNvPr id="143" name="Picture 2" descr="Picture 2"/>
          <p:cNvPicPr>
            <a:picLocks noChangeAspect="1"/>
          </p:cNvPicPr>
          <p:nvPr/>
        </p:nvPicPr>
        <p:blipFill>
          <a:blip r:embed="rId4"/>
          <a:stretch>
            <a:fillRect/>
          </a:stretch>
        </p:blipFill>
        <p:spPr>
          <a:xfrm>
            <a:off x="55758" y="6310302"/>
            <a:ext cx="1161539" cy="474296"/>
          </a:xfrm>
          <a:prstGeom prst="rect">
            <a:avLst/>
          </a:prstGeom>
          <a:ln w="12700">
            <a:miter lim="400000"/>
          </a:ln>
        </p:spPr>
      </p:pic>
      <p:sp>
        <p:nvSpPr>
          <p:cNvPr id="144" name="Subtitle 2"/>
          <p:cNvSpPr txBox="1"/>
          <p:nvPr/>
        </p:nvSpPr>
        <p:spPr>
          <a:xfrm>
            <a:off x="2244090"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2" name="Subtitle 5">
            <a:extLst>
              <a:ext uri="{FF2B5EF4-FFF2-40B4-BE49-F238E27FC236}">
                <a16:creationId xmlns:a16="http://schemas.microsoft.com/office/drawing/2014/main" id="{AC3524CA-867D-F4DA-2FF3-7E7B40CA39D3}"/>
              </a:ext>
            </a:extLst>
          </p:cNvPr>
          <p:cNvSpPr txBox="1"/>
          <p:nvPr userDrawn="1"/>
        </p:nvSpPr>
        <p:spPr>
          <a:xfrm>
            <a:off x="6046469" y="6616723"/>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000BDCCE-2064-BBFF-61B1-DC42C635BC46}"/>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RRT Training of Trainers Package</a:t>
            </a:r>
          </a:p>
        </p:txBody>
      </p:sp>
      <p:sp>
        <p:nvSpPr>
          <p:cNvPr id="4" name="Slide Number">
            <a:extLst>
              <a:ext uri="{FF2B5EF4-FFF2-40B4-BE49-F238E27FC236}">
                <a16:creationId xmlns:a16="http://schemas.microsoft.com/office/drawing/2014/main" id="{7206617D-A971-FA63-7965-1FFC22EBDC5E}"/>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Tree>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54" name="Rectangle 5"/>
          <p:cNvSpPr/>
          <p:nvPr/>
        </p:nvSpPr>
        <p:spPr>
          <a:xfrm>
            <a:off x="0" y="-9332"/>
            <a:ext cx="9144000" cy="6199821"/>
          </a:xfrm>
          <a:prstGeom prst="rect">
            <a:avLst/>
          </a:prstGeom>
          <a:solidFill>
            <a:srgbClr val="ECF2F8"/>
          </a:solidFill>
          <a:ln w="12700">
            <a:miter lim="400000"/>
          </a:ln>
        </p:spPr>
        <p:txBody>
          <a:bodyPr lIns="34289" rIns="34289" anchor="ctr"/>
          <a:lstStyle/>
          <a:p>
            <a:pPr algn="ctr">
              <a:defRPr sz="1000">
                <a:solidFill>
                  <a:srgbClr val="FFFFFF"/>
                </a:solidFill>
                <a:latin typeface="+mn-lt"/>
                <a:ea typeface="+mn-ea"/>
                <a:cs typeface="+mn-cs"/>
                <a:sym typeface="Source Sans Pro Regular"/>
              </a:defRPr>
            </a:pPr>
            <a:endParaRPr sz="750"/>
          </a:p>
        </p:txBody>
      </p:sp>
      <p:pic>
        <p:nvPicPr>
          <p:cNvPr id="155" name="Image" descr="Image"/>
          <p:cNvPicPr>
            <a:picLocks noChangeAspect="1"/>
          </p:cNvPicPr>
          <p:nvPr/>
        </p:nvPicPr>
        <p:blipFill>
          <a:blip r:embed="rId2"/>
          <a:stretch>
            <a:fillRect/>
          </a:stretch>
        </p:blipFill>
        <p:spPr>
          <a:xfrm>
            <a:off x="-7173" y="-17065"/>
            <a:ext cx="3848730" cy="655776"/>
          </a:xfrm>
          <a:prstGeom prst="rect">
            <a:avLst/>
          </a:prstGeom>
          <a:ln w="12700">
            <a:miter lim="400000"/>
          </a:ln>
        </p:spPr>
      </p:pic>
      <p:pic>
        <p:nvPicPr>
          <p:cNvPr id="156"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157" name="Picture 2" descr="Picture 2"/>
          <p:cNvPicPr>
            <a:picLocks noChangeAspect="1"/>
          </p:cNvPicPr>
          <p:nvPr/>
        </p:nvPicPr>
        <p:blipFill>
          <a:blip r:embed="rId4"/>
          <a:stretch>
            <a:fillRect/>
          </a:stretch>
        </p:blipFill>
        <p:spPr>
          <a:xfrm>
            <a:off x="55758" y="6310302"/>
            <a:ext cx="1161539" cy="474296"/>
          </a:xfrm>
          <a:prstGeom prst="rect">
            <a:avLst/>
          </a:prstGeom>
          <a:ln w="12700">
            <a:miter lim="400000"/>
          </a:ln>
        </p:spPr>
      </p:pic>
      <p:sp>
        <p:nvSpPr>
          <p:cNvPr id="158" name="Subtitle 2"/>
          <p:cNvSpPr txBox="1"/>
          <p:nvPr/>
        </p:nvSpPr>
        <p:spPr>
          <a:xfrm>
            <a:off x="2244090"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61" name="TextBox 4"/>
          <p:cNvSpPr txBox="1"/>
          <p:nvPr/>
        </p:nvSpPr>
        <p:spPr>
          <a:xfrm>
            <a:off x="206922" y="11103"/>
            <a:ext cx="1970881"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Disclaimer</a:t>
            </a:r>
          </a:p>
        </p:txBody>
      </p:sp>
      <p:pic>
        <p:nvPicPr>
          <p:cNvPr id="162" name="Picture 6" descr="Picture 6"/>
          <p:cNvPicPr>
            <a:picLocks noChangeAspect="1"/>
          </p:cNvPicPr>
          <p:nvPr/>
        </p:nvPicPr>
        <p:blipFill>
          <a:blip r:embed="rId3"/>
          <a:stretch>
            <a:fillRect/>
          </a:stretch>
        </p:blipFill>
        <p:spPr>
          <a:xfrm>
            <a:off x="8392479" y="118166"/>
            <a:ext cx="650037" cy="895042"/>
          </a:xfrm>
          <a:prstGeom prst="rect">
            <a:avLst/>
          </a:prstGeom>
          <a:ln w="12700">
            <a:miter lim="400000"/>
          </a:ln>
        </p:spPr>
      </p:pic>
      <p:sp>
        <p:nvSpPr>
          <p:cNvPr id="164" name="Content Placeholder 2"/>
          <p:cNvSpPr txBox="1"/>
          <p:nvPr/>
        </p:nvSpPr>
        <p:spPr>
          <a:xfrm>
            <a:off x="644814" y="857657"/>
            <a:ext cx="7655852" cy="533201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normAutofit/>
          </a:bodyPr>
          <a:lstStyle/>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WHO Health Security Learning Platform - Training Materials</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These WHO Training Materials are © World Health Organization (WHO) 2022. All rights reserved.</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Your use of these materials is subject to the “</a:t>
            </a:r>
            <a:r>
              <a:rPr sz="1484" u="sng">
                <a:solidFill>
                  <a:srgbClr val="0563C1"/>
                </a:solidFill>
                <a:uFill>
                  <a:solidFill>
                    <a:srgbClr val="0563C1"/>
                  </a:solidFill>
                </a:uFill>
                <a:hlinkClick r:id="rId5"/>
              </a:rPr>
              <a:t>WHO Health Security Learning Platform, Training Materials – Terms of Use</a:t>
            </a:r>
            <a:r>
              <a:rPr sz="1484"/>
              <a:t>”, which you accepted when downloading them and which are available on the Health Security Learning Platform at: </a:t>
            </a:r>
            <a:r>
              <a:rPr sz="1484" u="sng">
                <a:solidFill>
                  <a:srgbClr val="0563C1"/>
                </a:solidFill>
                <a:uFill>
                  <a:solidFill>
                    <a:srgbClr val="0563C1"/>
                  </a:solidFill>
                </a:uFill>
                <a:hlinkClick r:id="rId6"/>
              </a:rPr>
              <a:t>https://extranet.who.int/hslp</a:t>
            </a:r>
            <a:r>
              <a:rPr sz="1484"/>
              <a:t>  </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endParaRPr sz="1484"/>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Should you adapt, modify, translate, or in any other way revise the contents of these materials, you shall not imply that WHO is any way affiliated with such modifications and shall not use the WHO name or emblem in such modified materials. </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endParaRPr sz="1484"/>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Further, please inform WHO of any modifications of these materials that you use publicly, for record-keeping purposes and continued development, by emailing </a:t>
            </a:r>
            <a:r>
              <a:rPr sz="1484" u="sng">
                <a:solidFill>
                  <a:srgbClr val="0563C1"/>
                </a:solidFill>
                <a:uFill>
                  <a:solidFill>
                    <a:srgbClr val="0563C1"/>
                  </a:solidFill>
                </a:uFill>
                <a:hlinkClick r:id="rId7"/>
              </a:rPr>
              <a:t>ihrhrt@who.int</a:t>
            </a:r>
          </a:p>
        </p:txBody>
      </p:sp>
      <p:sp>
        <p:nvSpPr>
          <p:cNvPr id="2" name="Subtitle 5">
            <a:extLst>
              <a:ext uri="{FF2B5EF4-FFF2-40B4-BE49-F238E27FC236}">
                <a16:creationId xmlns:a16="http://schemas.microsoft.com/office/drawing/2014/main" id="{A3C5A06E-DDA7-936E-E1BD-825DF5B41ABE}"/>
              </a:ext>
            </a:extLst>
          </p:cNvPr>
          <p:cNvSpPr txBox="1"/>
          <p:nvPr userDrawn="1"/>
        </p:nvSpPr>
        <p:spPr>
          <a:xfrm>
            <a:off x="6046469" y="6616723"/>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249C16FD-8AC3-A71A-97FE-47054248E160}"/>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RRT Training of Trainers Package</a:t>
            </a:r>
          </a:p>
        </p:txBody>
      </p:sp>
      <p:sp>
        <p:nvSpPr>
          <p:cNvPr id="4" name="Slide Number">
            <a:extLst>
              <a:ext uri="{FF2B5EF4-FFF2-40B4-BE49-F238E27FC236}">
                <a16:creationId xmlns:a16="http://schemas.microsoft.com/office/drawing/2014/main" id="{D9BB20E7-5201-FC7C-97B1-448D47F531D9}"/>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Tree>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71" name="Image" descr="Image"/>
          <p:cNvPicPr>
            <a:picLocks noChangeAspect="1"/>
          </p:cNvPicPr>
          <p:nvPr/>
        </p:nvPicPr>
        <p:blipFill>
          <a:blip r:embed="rId2"/>
          <a:stretch>
            <a:fillRect/>
          </a:stretch>
        </p:blipFill>
        <p:spPr>
          <a:xfrm>
            <a:off x="-14094" y="-35795"/>
            <a:ext cx="3848729" cy="655777"/>
          </a:xfrm>
          <a:prstGeom prst="rect">
            <a:avLst/>
          </a:prstGeom>
          <a:ln w="12700">
            <a:miter lim="400000"/>
          </a:ln>
        </p:spPr>
      </p:pic>
      <p:pic>
        <p:nvPicPr>
          <p:cNvPr id="172"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173" name="Picture 2" descr="Picture 2"/>
          <p:cNvPicPr>
            <a:picLocks noChangeAspect="1"/>
          </p:cNvPicPr>
          <p:nvPr/>
        </p:nvPicPr>
        <p:blipFill>
          <a:blip r:embed="rId4"/>
          <a:stretch>
            <a:fillRect/>
          </a:stretch>
        </p:blipFill>
        <p:spPr>
          <a:xfrm>
            <a:off x="55758" y="6310302"/>
            <a:ext cx="1161539" cy="474296"/>
          </a:xfrm>
          <a:prstGeom prst="rect">
            <a:avLst/>
          </a:prstGeom>
          <a:ln w="12700">
            <a:miter lim="400000"/>
          </a:ln>
        </p:spPr>
      </p:pic>
      <p:sp>
        <p:nvSpPr>
          <p:cNvPr id="174" name="Subtitle 2"/>
          <p:cNvSpPr txBox="1"/>
          <p:nvPr/>
        </p:nvSpPr>
        <p:spPr>
          <a:xfrm>
            <a:off x="2244090"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77" name="Rectangle 2"/>
          <p:cNvSpPr txBox="1"/>
          <p:nvPr/>
        </p:nvSpPr>
        <p:spPr>
          <a:xfrm>
            <a:off x="142143" y="-20327"/>
            <a:ext cx="6103621" cy="42473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Learning objectives</a:t>
            </a:r>
          </a:p>
        </p:txBody>
      </p:sp>
      <p:sp>
        <p:nvSpPr>
          <p:cNvPr id="2" name="Subtitle 5">
            <a:extLst>
              <a:ext uri="{FF2B5EF4-FFF2-40B4-BE49-F238E27FC236}">
                <a16:creationId xmlns:a16="http://schemas.microsoft.com/office/drawing/2014/main" id="{EC696BBF-A7CD-CC7A-FE7F-84E12CB22A82}"/>
              </a:ext>
            </a:extLst>
          </p:cNvPr>
          <p:cNvSpPr txBox="1"/>
          <p:nvPr userDrawn="1"/>
        </p:nvSpPr>
        <p:spPr>
          <a:xfrm>
            <a:off x="6046469" y="6616723"/>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071E930D-CCEC-5C7D-F5A5-EE9F2FB64853}"/>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RRT Training of Trainers Package</a:t>
            </a:r>
          </a:p>
        </p:txBody>
      </p:sp>
      <p:sp>
        <p:nvSpPr>
          <p:cNvPr id="4" name="Slide Number">
            <a:extLst>
              <a:ext uri="{FF2B5EF4-FFF2-40B4-BE49-F238E27FC236}">
                <a16:creationId xmlns:a16="http://schemas.microsoft.com/office/drawing/2014/main" id="{8355DF0E-9765-137E-BB2B-F15C598E1EF9}"/>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Tree>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85" name="Image" descr="Image"/>
          <p:cNvPicPr>
            <a:picLocks noChangeAspect="1"/>
          </p:cNvPicPr>
          <p:nvPr/>
        </p:nvPicPr>
        <p:blipFill>
          <a:blip r:embed="rId2"/>
          <a:stretch>
            <a:fillRect/>
          </a:stretch>
        </p:blipFill>
        <p:spPr>
          <a:xfrm>
            <a:off x="-14094" y="-48495"/>
            <a:ext cx="3848729" cy="655777"/>
          </a:xfrm>
          <a:prstGeom prst="rect">
            <a:avLst/>
          </a:prstGeom>
          <a:ln w="12700">
            <a:miter lim="400000"/>
          </a:ln>
        </p:spPr>
      </p:pic>
      <p:pic>
        <p:nvPicPr>
          <p:cNvPr id="186"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187" name="Picture 2" descr="Picture 2"/>
          <p:cNvPicPr>
            <a:picLocks noChangeAspect="1"/>
          </p:cNvPicPr>
          <p:nvPr/>
        </p:nvPicPr>
        <p:blipFill>
          <a:blip r:embed="rId4"/>
          <a:stretch>
            <a:fillRect/>
          </a:stretch>
        </p:blipFill>
        <p:spPr>
          <a:xfrm>
            <a:off x="55758" y="6310302"/>
            <a:ext cx="1161539" cy="474296"/>
          </a:xfrm>
          <a:prstGeom prst="rect">
            <a:avLst/>
          </a:prstGeom>
          <a:ln w="12700">
            <a:miter lim="400000"/>
          </a:ln>
        </p:spPr>
      </p:pic>
      <p:sp>
        <p:nvSpPr>
          <p:cNvPr id="188" name="Subtitle 2"/>
          <p:cNvSpPr txBox="1"/>
          <p:nvPr/>
        </p:nvSpPr>
        <p:spPr>
          <a:xfrm>
            <a:off x="2244090"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91" name="Title Text"/>
          <p:cNvSpPr txBox="1">
            <a:spLocks noGrp="1"/>
          </p:cNvSpPr>
          <p:nvPr>
            <p:ph type="title"/>
          </p:nvPr>
        </p:nvSpPr>
        <p:spPr>
          <a:xfrm>
            <a:off x="164069" y="-43663"/>
            <a:ext cx="2678907" cy="646113"/>
          </a:xfrm>
          <a:prstGeom prst="rect">
            <a:avLst/>
          </a:prstGeom>
        </p:spPr>
        <p:txBody>
          <a:bodyPr/>
          <a:lstStyle/>
          <a:p>
            <a:r>
              <a:t>Title Text</a:t>
            </a:r>
          </a:p>
        </p:txBody>
      </p:sp>
      <p:sp>
        <p:nvSpPr>
          <p:cNvPr id="2" name="Subtitle 5">
            <a:extLst>
              <a:ext uri="{FF2B5EF4-FFF2-40B4-BE49-F238E27FC236}">
                <a16:creationId xmlns:a16="http://schemas.microsoft.com/office/drawing/2014/main" id="{4F7460AC-B81A-1EE1-E565-EFDF0B374DCE}"/>
              </a:ext>
            </a:extLst>
          </p:cNvPr>
          <p:cNvSpPr txBox="1"/>
          <p:nvPr userDrawn="1"/>
        </p:nvSpPr>
        <p:spPr>
          <a:xfrm>
            <a:off x="6046469" y="6616723"/>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B18B695A-9FC1-71BE-6318-BC89791D75DF}"/>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RRT Training of Trainers Package</a:t>
            </a:r>
          </a:p>
        </p:txBody>
      </p:sp>
      <p:sp>
        <p:nvSpPr>
          <p:cNvPr id="4" name="Slide Number">
            <a:extLst>
              <a:ext uri="{FF2B5EF4-FFF2-40B4-BE49-F238E27FC236}">
                <a16:creationId xmlns:a16="http://schemas.microsoft.com/office/drawing/2014/main" id="{FCD1C648-EF26-9C80-2006-65C5D880A04C}"/>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Tree>
  </p:cSld>
  <p:clrMapOvr>
    <a:masterClrMapping/>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199" name="Image" descr="Image"/>
          <p:cNvPicPr>
            <a:picLocks noChangeAspect="1"/>
          </p:cNvPicPr>
          <p:nvPr/>
        </p:nvPicPr>
        <p:blipFill>
          <a:blip r:embed="rId2"/>
          <a:stretch>
            <a:fillRect/>
          </a:stretch>
        </p:blipFill>
        <p:spPr>
          <a:xfrm>
            <a:off x="-14094" y="-48495"/>
            <a:ext cx="3848729" cy="655777"/>
          </a:xfrm>
          <a:prstGeom prst="rect">
            <a:avLst/>
          </a:prstGeom>
          <a:ln w="12700">
            <a:miter lim="400000"/>
          </a:ln>
        </p:spPr>
      </p:pic>
      <p:sp>
        <p:nvSpPr>
          <p:cNvPr id="205" name="Outline"/>
          <p:cNvSpPr txBox="1">
            <a:spLocks noGrp="1"/>
          </p:cNvSpPr>
          <p:nvPr>
            <p:ph type="title"/>
          </p:nvPr>
        </p:nvSpPr>
        <p:spPr>
          <a:xfrm>
            <a:off x="196967" y="-43663"/>
            <a:ext cx="2678907" cy="646113"/>
          </a:xfrm>
          <a:prstGeom prst="rect">
            <a:avLst/>
          </a:prstGeom>
        </p:spPr>
        <p:txBody>
          <a:bodyPr/>
          <a:lstStyle/>
          <a:p>
            <a:endParaRPr/>
          </a:p>
        </p:txBody>
      </p:sp>
      <p:sp>
        <p:nvSpPr>
          <p:cNvPr id="206" name="Body Level One…"/>
          <p:cNvSpPr txBox="1">
            <a:spLocks noGrp="1"/>
          </p:cNvSpPr>
          <p:nvPr>
            <p:ph type="body" sz="half" idx="1"/>
          </p:nvPr>
        </p:nvSpPr>
        <p:spPr>
          <a:xfrm>
            <a:off x="1693151" y="1612534"/>
            <a:ext cx="6172201" cy="3559176"/>
          </a:xfrm>
          <a:prstGeom prst="rect">
            <a:avLst/>
          </a:prstGeom>
        </p:spPr>
        <p:txBody>
          <a:bodyPr lIns="0" tIns="0" rIns="0" bIns="0"/>
          <a:lstStyle>
            <a:lvl1pPr marL="0" indent="0">
              <a:buClrTx/>
              <a:buSzTx/>
              <a:buFontTx/>
              <a:buNone/>
              <a:defRPr sz="1800"/>
            </a:lvl1pPr>
            <a:lvl2pPr>
              <a:buClrTx/>
              <a:buFontTx/>
              <a:defRPr sz="1800"/>
            </a:lvl2pPr>
            <a:lvl3pPr>
              <a:buClrTx/>
              <a:buFontTx/>
              <a:defRPr sz="1800"/>
            </a:lvl3pPr>
            <a:lvl4pPr marL="397818" indent="-72331">
              <a:buClrTx/>
              <a:buFontTx/>
              <a:defRPr sz="1800"/>
            </a:lvl4pPr>
            <a:lvl5pPr>
              <a:buClrTx/>
              <a:buFontTx/>
              <a:defRPr sz="1800"/>
            </a:lvl5pPr>
          </a:lstStyle>
          <a:p>
            <a:r>
              <a:t>Body Level One</a:t>
            </a:r>
          </a:p>
          <a:p>
            <a:pPr lvl="1"/>
            <a:r>
              <a:t>Body Level Two</a:t>
            </a:r>
          </a:p>
          <a:p>
            <a:pPr lvl="2"/>
            <a:r>
              <a:t>Body Level Three</a:t>
            </a:r>
          </a:p>
          <a:p>
            <a:pPr lvl="3"/>
            <a:r>
              <a:t>Body Level Four</a:t>
            </a:r>
          </a:p>
          <a:p>
            <a:pPr lvl="4"/>
            <a:r>
              <a:t>Body Level Five</a:t>
            </a:r>
          </a:p>
        </p:txBody>
      </p:sp>
      <p:sp>
        <p:nvSpPr>
          <p:cNvPr id="11"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12" name="Imag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13"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14"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Tree>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tx">
  <p:cSld name="2_Section Header copy">
    <p:spTree>
      <p:nvGrpSpPr>
        <p:cNvPr id="1" name=""/>
        <p:cNvGrpSpPr/>
        <p:nvPr/>
      </p:nvGrpSpPr>
      <p:grpSpPr>
        <a:xfrm>
          <a:off x="0" y="0"/>
          <a:ext cx="0" cy="0"/>
          <a:chOff x="0" y="0"/>
          <a:chExt cx="0" cy="0"/>
        </a:xfrm>
      </p:grpSpPr>
      <p:sp>
        <p:nvSpPr>
          <p:cNvPr id="219" name="Body Level One…"/>
          <p:cNvSpPr txBox="1">
            <a:spLocks noGrp="1"/>
          </p:cNvSpPr>
          <p:nvPr>
            <p:ph type="body" sz="half" idx="1"/>
          </p:nvPr>
        </p:nvSpPr>
        <p:spPr>
          <a:xfrm>
            <a:off x="1693151" y="1612534"/>
            <a:ext cx="6172201" cy="3559176"/>
          </a:xfrm>
          <a:prstGeom prst="rect">
            <a:avLst/>
          </a:prstGeom>
        </p:spPr>
        <p:txBody>
          <a:bodyPr lIns="0" tIns="0" rIns="0" bIns="0"/>
          <a:lstStyle>
            <a:lvl1pPr marL="0" indent="0">
              <a:buClrTx/>
              <a:buSzTx/>
              <a:buFontTx/>
              <a:buNone/>
              <a:defRPr sz="1800"/>
            </a:lvl1pPr>
            <a:lvl2pPr>
              <a:buClrTx/>
              <a:buFontTx/>
              <a:defRPr sz="1800"/>
            </a:lvl2pPr>
            <a:lvl3pPr>
              <a:buClrTx/>
              <a:buFontTx/>
              <a:defRPr sz="1800"/>
            </a:lvl3pPr>
            <a:lvl4pPr marL="397818" indent="-72331">
              <a:buClrTx/>
              <a:buFontTx/>
              <a:defRPr sz="1800"/>
            </a:lvl4pPr>
            <a:lvl5pPr>
              <a:buClrTx/>
              <a:buFontTx/>
              <a:defRPr sz="1800"/>
            </a:lvl5pPr>
          </a:lstStyle>
          <a:p>
            <a:r>
              <a:t>Body Level One</a:t>
            </a:r>
          </a:p>
          <a:p>
            <a:pPr lvl="1"/>
            <a:r>
              <a:t>Body Level Two</a:t>
            </a:r>
          </a:p>
          <a:p>
            <a:pPr lvl="2"/>
            <a:r>
              <a:t>Body Level Three</a:t>
            </a:r>
          </a:p>
          <a:p>
            <a:pPr lvl="3"/>
            <a:r>
              <a:t>Body Level Four</a:t>
            </a:r>
          </a:p>
          <a:p>
            <a:pPr lvl="4"/>
            <a:r>
              <a:t>Body Level Five</a:t>
            </a:r>
          </a:p>
        </p:txBody>
      </p:sp>
      <p:pic>
        <p:nvPicPr>
          <p:cNvPr id="221" name="Image" descr="Image"/>
          <p:cNvPicPr>
            <a:picLocks noChangeAspect="1"/>
          </p:cNvPicPr>
          <p:nvPr/>
        </p:nvPicPr>
        <p:blipFill>
          <a:blip r:embed="rId2"/>
          <a:srcRect t="43728"/>
          <a:stretch>
            <a:fillRect/>
          </a:stretch>
        </p:blipFill>
        <p:spPr>
          <a:xfrm>
            <a:off x="-53108" y="-35923"/>
            <a:ext cx="8542684" cy="676911"/>
          </a:xfrm>
          <a:prstGeom prst="rect">
            <a:avLst/>
          </a:prstGeom>
          <a:ln w="12700">
            <a:miter lim="400000"/>
          </a:ln>
        </p:spPr>
      </p:pic>
      <p:sp>
        <p:nvSpPr>
          <p:cNvPr id="222" name="Outline"/>
          <p:cNvSpPr txBox="1">
            <a:spLocks noGrp="1"/>
          </p:cNvSpPr>
          <p:nvPr>
            <p:ph type="title"/>
          </p:nvPr>
        </p:nvSpPr>
        <p:spPr>
          <a:xfrm>
            <a:off x="196967" y="-43663"/>
            <a:ext cx="6093953" cy="646113"/>
          </a:xfrm>
          <a:prstGeom prst="rect">
            <a:avLst/>
          </a:prstGeom>
        </p:spPr>
        <p:txBody>
          <a:bodyPr/>
          <a:lstStyle/>
          <a:p>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15"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16"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tx">
  <p:cSld name="2_Section Header copy 1">
    <p:spTree>
      <p:nvGrpSpPr>
        <p:cNvPr id="1" name=""/>
        <p:cNvGrpSpPr/>
        <p:nvPr/>
      </p:nvGrpSpPr>
      <p:grpSpPr>
        <a:xfrm>
          <a:off x="0" y="0"/>
          <a:ext cx="0" cy="0"/>
          <a:chOff x="0" y="0"/>
          <a:chExt cx="0" cy="0"/>
        </a:xfrm>
      </p:grpSpPr>
      <p:pic>
        <p:nvPicPr>
          <p:cNvPr id="229" name="Picture 2" descr="Picture 2"/>
          <p:cNvPicPr>
            <a:picLocks noChangeAspect="1"/>
          </p:cNvPicPr>
          <p:nvPr/>
        </p:nvPicPr>
        <p:blipFill>
          <a:blip r:embed="rId2"/>
          <a:stretch>
            <a:fillRect/>
          </a:stretch>
        </p:blipFill>
        <p:spPr>
          <a:xfrm>
            <a:off x="8392479" y="118166"/>
            <a:ext cx="650037" cy="895042"/>
          </a:xfrm>
          <a:prstGeom prst="rect">
            <a:avLst/>
          </a:prstGeom>
          <a:ln w="12700">
            <a:miter lim="400000"/>
          </a:ln>
        </p:spPr>
      </p:pic>
      <p:sp>
        <p:nvSpPr>
          <p:cNvPr id="234" name="Body Level One…"/>
          <p:cNvSpPr txBox="1">
            <a:spLocks noGrp="1"/>
          </p:cNvSpPr>
          <p:nvPr>
            <p:ph type="body" sz="half" idx="1"/>
          </p:nvPr>
        </p:nvSpPr>
        <p:spPr>
          <a:xfrm>
            <a:off x="1693151" y="1612534"/>
            <a:ext cx="6172201" cy="3559176"/>
          </a:xfrm>
          <a:prstGeom prst="rect">
            <a:avLst/>
          </a:prstGeom>
        </p:spPr>
        <p:txBody>
          <a:bodyPr lIns="0" tIns="0" rIns="0" bIns="0"/>
          <a:lstStyle>
            <a:lvl1pPr marL="0" indent="0">
              <a:buClrTx/>
              <a:buSzTx/>
              <a:buFontTx/>
              <a:buNone/>
              <a:defRPr sz="1800"/>
            </a:lvl1pPr>
            <a:lvl2pPr>
              <a:buClrTx/>
              <a:buFontTx/>
              <a:defRPr sz="1800"/>
            </a:lvl2pPr>
            <a:lvl3pPr>
              <a:buClrTx/>
              <a:buFontTx/>
              <a:defRPr sz="1800"/>
            </a:lvl3pPr>
            <a:lvl4pPr marL="397818" indent="-72331">
              <a:buClrTx/>
              <a:buFontTx/>
              <a:defRPr sz="1800"/>
            </a:lvl4pPr>
            <a:lvl5pPr>
              <a:buClrTx/>
              <a:buFontTx/>
              <a:defRPr sz="1800"/>
            </a:lvl5pPr>
          </a:lstStyle>
          <a:p>
            <a:r>
              <a:t>Body Level One</a:t>
            </a:r>
          </a:p>
          <a:p>
            <a:pPr lvl="1"/>
            <a:r>
              <a:t>Body Level Two</a:t>
            </a:r>
          </a:p>
          <a:p>
            <a:pPr lvl="2"/>
            <a:r>
              <a:t>Body Level Three</a:t>
            </a:r>
          </a:p>
          <a:p>
            <a:pPr lvl="3"/>
            <a:r>
              <a:t>Body Level Four</a:t>
            </a:r>
          </a:p>
          <a:p>
            <a:pPr lvl="4"/>
            <a:r>
              <a:t>Body Level Five</a:t>
            </a:r>
          </a:p>
        </p:txBody>
      </p:sp>
      <p:pic>
        <p:nvPicPr>
          <p:cNvPr id="236" name="Image" descr="Image"/>
          <p:cNvPicPr>
            <a:picLocks noChangeAspect="1"/>
          </p:cNvPicPr>
          <p:nvPr/>
        </p:nvPicPr>
        <p:blipFill>
          <a:blip r:embed="rId3"/>
          <a:stretch>
            <a:fillRect/>
          </a:stretch>
        </p:blipFill>
        <p:spPr>
          <a:xfrm>
            <a:off x="-20254" y="-11679"/>
            <a:ext cx="5169171" cy="880764"/>
          </a:xfrm>
          <a:prstGeom prst="rect">
            <a:avLst/>
          </a:prstGeom>
          <a:ln w="12700">
            <a:miter lim="400000"/>
          </a:ln>
        </p:spPr>
      </p:pic>
      <p:sp>
        <p:nvSpPr>
          <p:cNvPr id="237" name="Outline"/>
          <p:cNvSpPr txBox="1">
            <a:spLocks noGrp="1"/>
          </p:cNvSpPr>
          <p:nvPr>
            <p:ph type="title" hasCustomPrompt="1"/>
          </p:nvPr>
        </p:nvSpPr>
        <p:spPr>
          <a:xfrm>
            <a:off x="196967" y="-43663"/>
            <a:ext cx="4902764" cy="944731"/>
          </a:xfrm>
          <a:prstGeom prst="rect">
            <a:avLst/>
          </a:prstGeom>
        </p:spPr>
        <p:txBody>
          <a:bodyPr/>
          <a:lstStyle/>
          <a:p>
            <a:r>
              <a:t>Outline</a:t>
            </a:r>
          </a:p>
        </p:txBody>
      </p:sp>
      <p:sp>
        <p:nvSpPr>
          <p:cNvPr id="11"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13"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14"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158" name="Picture 2" descr="Picture 2"/>
          <p:cNvPicPr>
            <a:picLocks noChangeAspect="1"/>
          </p:cNvPicPr>
          <p:nvPr/>
        </p:nvPicPr>
        <p:blipFill>
          <a:blip r:embed="rId2"/>
          <a:stretch>
            <a:fillRect/>
          </a:stretch>
        </p:blipFill>
        <p:spPr>
          <a:xfrm>
            <a:off x="8392481" y="118169"/>
            <a:ext cx="650036" cy="895041"/>
          </a:xfrm>
          <a:prstGeom prst="rect">
            <a:avLst/>
          </a:prstGeom>
          <a:ln w="12700">
            <a:miter lim="400000"/>
          </a:ln>
        </p:spPr>
      </p:pic>
      <p:pic>
        <p:nvPicPr>
          <p:cNvPr id="160" name="Picture 4" descr="Picture 4"/>
          <p:cNvPicPr>
            <a:picLocks noChangeAspect="1"/>
          </p:cNvPicPr>
          <p:nvPr/>
        </p:nvPicPr>
        <p:blipFill>
          <a:blip r:embed="rId2"/>
          <a:stretch>
            <a:fillRect/>
          </a:stretch>
        </p:blipFill>
        <p:spPr>
          <a:xfrm>
            <a:off x="8392479" y="118169"/>
            <a:ext cx="650036" cy="895041"/>
          </a:xfrm>
          <a:prstGeom prst="rect">
            <a:avLst/>
          </a:prstGeom>
          <a:ln w="12700">
            <a:miter lim="400000"/>
          </a:ln>
        </p:spPr>
      </p:pic>
      <p:sp>
        <p:nvSpPr>
          <p:cNvPr id="162" name="Google Shape;308;p8"/>
          <p:cNvSpPr/>
          <p:nvPr/>
        </p:nvSpPr>
        <p:spPr>
          <a:xfrm>
            <a:off x="0" y="3"/>
            <a:ext cx="9144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63" name="Picture 3" descr="Picture 3"/>
          <p:cNvPicPr>
            <a:picLocks noChangeAspect="1"/>
          </p:cNvPicPr>
          <p:nvPr/>
        </p:nvPicPr>
        <p:blipFill>
          <a:blip r:embed="rId3"/>
          <a:stretch>
            <a:fillRect/>
          </a:stretch>
        </p:blipFill>
        <p:spPr>
          <a:xfrm>
            <a:off x="-7218" y="-76485"/>
            <a:ext cx="9167536" cy="5582136"/>
          </a:xfrm>
          <a:prstGeom prst="rect">
            <a:avLst/>
          </a:prstGeom>
          <a:ln w="12700">
            <a:miter lim="400000"/>
          </a:ln>
        </p:spPr>
      </p:pic>
      <p:sp>
        <p:nvSpPr>
          <p:cNvPr id="164" name="Rounded Rectangle 4"/>
          <p:cNvSpPr/>
          <p:nvPr/>
        </p:nvSpPr>
        <p:spPr>
          <a:xfrm flipV="1">
            <a:off x="3627332" y="3256181"/>
            <a:ext cx="1886382" cy="111824"/>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66" name="Body Level One…"/>
          <p:cNvSpPr txBox="1">
            <a:spLocks noGrp="1"/>
          </p:cNvSpPr>
          <p:nvPr>
            <p:ph type="body" sz="half" idx="1" hasCustomPrompt="1"/>
          </p:nvPr>
        </p:nvSpPr>
        <p:spPr>
          <a:xfrm>
            <a:off x="440404" y="1971020"/>
            <a:ext cx="8510588" cy="1870076"/>
          </a:xfrm>
          <a:prstGeom prst="rect">
            <a:avLst/>
          </a:prstGeom>
        </p:spPr>
        <p:txBody>
          <a:bodyPr anchor="ctr"/>
          <a:lstStyle>
            <a:lvl1pPr algn="ctr">
              <a:spcBef>
                <a:spcPts val="0"/>
              </a:spcBef>
              <a:defRPr sz="2400">
                <a:solidFill>
                  <a:srgbClr val="FFFFFF"/>
                </a:solidFill>
                <a:latin typeface="Source Sans Pro Bold"/>
                <a:ea typeface="Source Sans Pro Bold"/>
                <a:cs typeface="Source Sans Pro Bold"/>
                <a:sym typeface="Source Sans Pro Bold"/>
              </a:defRPr>
            </a:lvl1pPr>
            <a:lvl2pPr marL="180825" indent="-72330" algn="ctr">
              <a:spcBef>
                <a:spcPts val="0"/>
              </a:spcBef>
              <a:defRPr sz="2400">
                <a:solidFill>
                  <a:srgbClr val="FFFFFF"/>
                </a:solidFill>
                <a:latin typeface="Source Sans Pro Bold"/>
                <a:ea typeface="Source Sans Pro Bold"/>
                <a:cs typeface="Source Sans Pro Bold"/>
                <a:sym typeface="Source Sans Pro Bold"/>
              </a:defRPr>
            </a:lvl2pPr>
            <a:lvl3pPr marL="289320" indent="-72330" algn="ctr">
              <a:spcBef>
                <a:spcPts val="0"/>
              </a:spcBef>
              <a:defRPr sz="2400">
                <a:solidFill>
                  <a:srgbClr val="FFFFFF"/>
                </a:solidFill>
                <a:latin typeface="Source Sans Pro Bold"/>
                <a:ea typeface="Source Sans Pro Bold"/>
                <a:cs typeface="Source Sans Pro Bold"/>
                <a:sym typeface="Source Sans Pro Bold"/>
              </a:defRPr>
            </a:lvl3pPr>
            <a:lvl4pPr marL="397814" indent="-72329" algn="ctr">
              <a:spcBef>
                <a:spcPts val="0"/>
              </a:spcBef>
              <a:defRPr sz="2400">
                <a:solidFill>
                  <a:srgbClr val="FFFFFF"/>
                </a:solidFill>
                <a:latin typeface="Source Sans Pro Bold"/>
                <a:ea typeface="Source Sans Pro Bold"/>
                <a:cs typeface="Source Sans Pro Bold"/>
                <a:sym typeface="Source Sans Pro Bold"/>
              </a:defRPr>
            </a:lvl4pPr>
            <a:lvl5pPr marL="506309" indent="-72329" algn="ctr">
              <a:spcBef>
                <a:spcPts val="0"/>
              </a:spcBef>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pic>
        <p:nvPicPr>
          <p:cNvPr id="19" name="Imag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232526" y="68011"/>
            <a:ext cx="799306" cy="716619"/>
          </a:xfrm>
          <a:prstGeom prst="rect">
            <a:avLst/>
          </a:prstGeom>
        </p:spPr>
      </p:pic>
      <p:sp>
        <p:nvSpPr>
          <p:cNvPr id="18"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20" name="Image 1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1"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extLst>
      <p:ext uri="{BB962C8B-B14F-4D97-AF65-F5344CB8AC3E}">
        <p14:creationId xmlns:p14="http://schemas.microsoft.com/office/powerpoint/2010/main" val="4260497216"/>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rtlCol="0" anchor="b"/>
          <a:lstStyle>
            <a:lvl1pPr algn="l">
              <a:defRPr sz="2000" b="1"/>
            </a:lvl1pPr>
          </a:lstStyle>
          <a:p>
            <a:pPr rtl="0"/>
            <a:r>
              <a:rPr lang="fr"/>
              <a:t>Click to edit Master title style</a:t>
            </a:r>
          </a:p>
        </p:txBody>
      </p:sp>
      <p:sp>
        <p:nvSpPr>
          <p:cNvPr id="3" name="Content Placeholder 2"/>
          <p:cNvSpPr>
            <a:spLocks noGrp="1"/>
          </p:cNvSpPr>
          <p:nvPr>
            <p:ph idx="1"/>
          </p:nvPr>
        </p:nvSpPr>
        <p:spPr>
          <a:xfrm>
            <a:off x="3575050" y="273050"/>
            <a:ext cx="5111750" cy="5853113"/>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0" y="1435100"/>
            <a:ext cx="3008313" cy="4691063"/>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Footer Placeholder 4">
            <a:extLst>
              <a:ext uri="{FF2B5EF4-FFF2-40B4-BE49-F238E27FC236}">
                <a16:creationId xmlns:a16="http://schemas.microsoft.com/office/drawing/2014/main" id="{91328857-5B7A-5B60-62D6-640E51DC8F2A}"/>
              </a:ext>
            </a:extLst>
          </p:cNvPr>
          <p:cNvSpPr>
            <a:spLocks noGrp="1"/>
          </p:cNvSpPr>
          <p:nvPr>
            <p:ph type="ftr" sz="quarter" idx="10"/>
          </p:nvPr>
        </p:nvSpPr>
        <p:spPr/>
        <p:txBody>
          <a:bodyPr rtlCol="0"/>
          <a:lstStyle>
            <a:lvl1pPr>
              <a:defRPr/>
            </a:lvl1pPr>
          </a:lstStyle>
          <a:p>
            <a:pPr rtl="0">
              <a:defRPr/>
            </a:pPr>
            <a:endParaRPr lang="en-US"/>
          </a:p>
        </p:txBody>
      </p:sp>
      <p:sp>
        <p:nvSpPr>
          <p:cNvPr id="6" name="Slide Number Placeholder 5">
            <a:extLst>
              <a:ext uri="{FF2B5EF4-FFF2-40B4-BE49-F238E27FC236}">
                <a16:creationId xmlns:a16="http://schemas.microsoft.com/office/drawing/2014/main" id="{3B691562-FFD9-E636-2EDB-6E4FAE8B8440}"/>
              </a:ext>
            </a:extLst>
          </p:cNvPr>
          <p:cNvSpPr>
            <a:spLocks noGrp="1"/>
          </p:cNvSpPr>
          <p:nvPr>
            <p:ph type="sldNum" sz="quarter" idx="11"/>
          </p:nvPr>
        </p:nvSpPr>
        <p:spPr/>
        <p:txBody>
          <a:bodyPr rtlCol="0"/>
          <a:lstStyle>
            <a:lvl1pPr>
              <a:defRPr/>
            </a:lvl1pPr>
          </a:lstStyle>
          <a:p>
            <a:pPr rtl="0"/>
            <a:fld id="{D99D4278-D4BD-4B2D-92D1-8350CB3EA6E7}" type="slidenum">
              <a:rPr lang="en-US" altLang="fr-FR"/>
              <a:pPr rtl="0"/>
              <a:t>‹#›</a:t>
            </a:fld>
            <a:endParaRPr lang="en-US" altLang="fr-FR"/>
          </a:p>
        </p:txBody>
      </p:sp>
    </p:spTree>
    <p:extLst>
      <p:ext uri="{BB962C8B-B14F-4D97-AF65-F5344CB8AC3E}">
        <p14:creationId xmlns:p14="http://schemas.microsoft.com/office/powerpoint/2010/main" val="252229152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1" name="Rectangle 1"/>
          <p:cNvSpPr/>
          <p:nvPr/>
        </p:nvSpPr>
        <p:spPr>
          <a:xfrm>
            <a:off x="0" y="15"/>
            <a:ext cx="9144000" cy="4354825"/>
          </a:xfrm>
          <a:prstGeom prst="rect">
            <a:avLst/>
          </a:prstGeom>
          <a:solidFill>
            <a:srgbClr val="ECF2F8"/>
          </a:solidFill>
          <a:ln w="12700">
            <a:miter lim="400000"/>
          </a:ln>
        </p:spPr>
        <p:txBody>
          <a:bodyPr lIns="34289" rIns="34289" anchor="ctr"/>
          <a:lstStyle/>
          <a:p>
            <a:pPr algn="ctr">
              <a:defRPr sz="500">
                <a:latin typeface="+mn-lt"/>
                <a:ea typeface="+mn-ea"/>
                <a:cs typeface="+mn-cs"/>
                <a:sym typeface="Source Sans Pro Regular"/>
              </a:defRPr>
            </a:pPr>
            <a:endParaRPr sz="375"/>
          </a:p>
        </p:txBody>
      </p:sp>
      <p:pic>
        <p:nvPicPr>
          <p:cNvPr id="22" name="Image" descr="Image"/>
          <p:cNvPicPr>
            <a:picLocks noChangeAspect="1"/>
          </p:cNvPicPr>
          <p:nvPr/>
        </p:nvPicPr>
        <p:blipFill>
          <a:blip r:embed="rId2"/>
          <a:stretch>
            <a:fillRect/>
          </a:stretch>
        </p:blipFill>
        <p:spPr>
          <a:xfrm>
            <a:off x="-9813" y="-15553"/>
            <a:ext cx="4924054" cy="5403206"/>
          </a:xfrm>
          <a:prstGeom prst="rect">
            <a:avLst/>
          </a:prstGeom>
          <a:ln w="12700">
            <a:miter lim="400000"/>
          </a:ln>
        </p:spPr>
      </p:pic>
      <p:pic>
        <p:nvPicPr>
          <p:cNvPr id="27" name="Picture 18" descr="Picture 18"/>
          <p:cNvPicPr>
            <a:picLocks noChangeAspect="1"/>
          </p:cNvPicPr>
          <p:nvPr/>
        </p:nvPicPr>
        <p:blipFill>
          <a:blip r:embed="rId3"/>
          <a:stretch>
            <a:fillRect/>
          </a:stretch>
        </p:blipFill>
        <p:spPr>
          <a:xfrm>
            <a:off x="6751868" y="5116963"/>
            <a:ext cx="2117562" cy="908687"/>
          </a:xfrm>
          <a:prstGeom prst="rect">
            <a:avLst/>
          </a:prstGeom>
          <a:ln w="12700">
            <a:miter lim="400000"/>
          </a:ln>
        </p:spPr>
      </p:pic>
      <p:sp>
        <p:nvSpPr>
          <p:cNvPr id="29" name="Body Level One…"/>
          <p:cNvSpPr txBox="1">
            <a:spLocks noGrp="1"/>
          </p:cNvSpPr>
          <p:nvPr>
            <p:ph type="body" sz="quarter" idx="1"/>
          </p:nvPr>
        </p:nvSpPr>
        <p:spPr>
          <a:xfrm>
            <a:off x="4144297" y="3491868"/>
            <a:ext cx="4444154" cy="1561447"/>
          </a:xfrm>
          <a:prstGeom prst="rect">
            <a:avLst/>
          </a:prstGeom>
        </p:spPr>
        <p:txBody>
          <a:bodyPr/>
          <a:lstStyle>
            <a:lvl1pPr>
              <a:defRPr sz="2400">
                <a:latin typeface="Source Sans Pro Bold"/>
                <a:ea typeface="Source Sans Pro Bold"/>
                <a:cs typeface="Source Sans Pro Bold"/>
                <a:sym typeface="Source Sans Pro Bold"/>
              </a:defRPr>
            </a:lvl1pPr>
            <a:lvl2pPr>
              <a:defRPr sz="2400">
                <a:latin typeface="Source Sans Pro Bold"/>
                <a:ea typeface="Source Sans Pro Bold"/>
                <a:cs typeface="Source Sans Pro Bold"/>
                <a:sym typeface="Source Sans Pro Bold"/>
              </a:defRPr>
            </a:lvl2pPr>
            <a:lvl3pPr>
              <a:defRPr sz="2400">
                <a:latin typeface="Source Sans Pro Bold"/>
                <a:ea typeface="Source Sans Pro Bold"/>
                <a:cs typeface="Source Sans Pro Bold"/>
                <a:sym typeface="Source Sans Pro Bold"/>
              </a:defRPr>
            </a:lvl3pPr>
            <a:lvl4pPr>
              <a:defRPr sz="2400">
                <a:latin typeface="Source Sans Pro Bold"/>
                <a:ea typeface="Source Sans Pro Bold"/>
                <a:cs typeface="Source Sans Pro Bold"/>
                <a:sym typeface="Source Sans Pro Bold"/>
              </a:defRPr>
            </a:lvl4pPr>
            <a:lvl5pPr>
              <a:defRPr sz="24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388347" y="1587568"/>
            <a:ext cx="3367606" cy="2410276"/>
          </a:xfrm>
          <a:prstGeom prst="rect">
            <a:avLst/>
          </a:prstGeom>
        </p:spPr>
        <p:txBody>
          <a:bodyPr/>
          <a:lstStyle/>
          <a:p>
            <a:r>
              <a:t>Title Text</a:t>
            </a:r>
          </a:p>
        </p:txBody>
      </p:sp>
      <p:sp>
        <p:nvSpPr>
          <p:cNvPr id="31" name="Text"/>
          <p:cNvSpPr txBox="1"/>
          <p:nvPr/>
        </p:nvSpPr>
        <p:spPr>
          <a:xfrm>
            <a:off x="4695540" y="5688990"/>
            <a:ext cx="69297" cy="461665"/>
          </a:xfrm>
          <a:prstGeom prst="rect">
            <a:avLst/>
          </a:prstGeom>
          <a:ln w="12700">
            <a:miter lim="400000"/>
          </a:ln>
        </p:spPr>
        <p:txBody>
          <a:bodyPr wrap="none" lIns="34289" rIns="34289">
            <a:spAutoFit/>
          </a:bodyPr>
          <a:lstStyle/>
          <a:p>
            <a:endParaRPr sz="2400"/>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14" name="Image 1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0"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sp>
        <p:nvSpPr>
          <p:cNvPr id="44" name="Google Shape;308;p8"/>
          <p:cNvSpPr/>
          <p:nvPr/>
        </p:nvSpPr>
        <p:spPr>
          <a:xfrm>
            <a:off x="0" y="0"/>
            <a:ext cx="3066462"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45" name="Picture 10" descr="Picture 10"/>
          <p:cNvPicPr>
            <a:picLocks noChangeAspect="1"/>
          </p:cNvPicPr>
          <p:nvPr/>
        </p:nvPicPr>
        <p:blipFill>
          <a:blip r:embed="rId2"/>
          <a:stretch>
            <a:fillRect/>
          </a:stretch>
        </p:blipFill>
        <p:spPr>
          <a:xfrm>
            <a:off x="-2993" y="0"/>
            <a:ext cx="3066462" cy="3276600"/>
          </a:xfrm>
          <a:prstGeom prst="rect">
            <a:avLst/>
          </a:prstGeom>
          <a:ln w="12700">
            <a:miter lim="400000"/>
          </a:ln>
        </p:spPr>
      </p:pic>
      <p:sp>
        <p:nvSpPr>
          <p:cNvPr id="46" name="Pentagon 4"/>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47" name="Title Text"/>
          <p:cNvSpPr txBox="1">
            <a:spLocks noGrp="1"/>
          </p:cNvSpPr>
          <p:nvPr>
            <p:ph type="title"/>
          </p:nvPr>
        </p:nvSpPr>
        <p:spPr>
          <a:xfrm>
            <a:off x="309158" y="677955"/>
            <a:ext cx="2448146" cy="959583"/>
          </a:xfrm>
          <a:prstGeom prst="rect">
            <a:avLst/>
          </a:prstGeom>
        </p:spPr>
        <p:txBody>
          <a:bodyPr/>
          <a:lstStyle/>
          <a:p>
            <a:r>
              <a:t>Title Text</a:t>
            </a:r>
          </a:p>
        </p:txBody>
      </p:sp>
      <p:sp>
        <p:nvSpPr>
          <p:cNvPr id="48" name="Body Level One…"/>
          <p:cNvSpPr txBox="1">
            <a:spLocks noGrp="1"/>
          </p:cNvSpPr>
          <p:nvPr>
            <p:ph type="body" idx="1"/>
          </p:nvPr>
        </p:nvSpPr>
        <p:spPr>
          <a:xfrm>
            <a:off x="3205164" y="842965"/>
            <a:ext cx="5647136"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Rounded Rectangle 8">
            <a:extLst>
              <a:ext uri="{FF2B5EF4-FFF2-40B4-BE49-F238E27FC236}">
                <a16:creationId xmlns:a16="http://schemas.microsoft.com/office/drawing/2014/main" id="{FD80D9C7-D39E-29D2-687F-6EFB37867B32}"/>
              </a:ext>
            </a:extLst>
          </p:cNvPr>
          <p:cNvSpPr/>
          <p:nvPr userDrawn="1"/>
        </p:nvSpPr>
        <p:spPr>
          <a:xfrm flipV="1">
            <a:off x="291752" y="1484783"/>
            <a:ext cx="1991279" cy="86916"/>
          </a:xfrm>
          <a:prstGeom prst="roundRect">
            <a:avLst>
              <a:gd name="adj" fmla="val 50000"/>
            </a:avLst>
          </a:prstGeom>
          <a:solidFill>
            <a:schemeClr val="accent3"/>
          </a:solidFill>
          <a:ln w="12700">
            <a:miter lim="400000"/>
          </a:ln>
        </p:spPr>
        <p:txBody>
          <a:bodyPr lIns="34289" rIns="34289" anchor="ctr"/>
          <a:lstStyle/>
          <a:p>
            <a:pPr algn="ctr">
              <a:defRPr sz="500">
                <a:latin typeface="+mn-lt"/>
                <a:ea typeface="+mn-ea"/>
                <a:cs typeface="+mn-cs"/>
                <a:sym typeface="Source Sans Pro Regular"/>
              </a:defRPr>
            </a:pPr>
            <a:endParaRPr sz="375"/>
          </a:p>
        </p:txBody>
      </p:sp>
      <p:pic>
        <p:nvPicPr>
          <p:cNvPr id="15" name="Imag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0"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1"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tx" preserve="1">
  <p:cSld name="8_Custom Layout">
    <p:spTree>
      <p:nvGrpSpPr>
        <p:cNvPr id="1" name=""/>
        <p:cNvGrpSpPr/>
        <p:nvPr/>
      </p:nvGrpSpPr>
      <p:grpSpPr>
        <a:xfrm>
          <a:off x="0" y="0"/>
          <a:ext cx="0" cy="0"/>
          <a:chOff x="0" y="0"/>
          <a:chExt cx="0" cy="0"/>
        </a:xfrm>
      </p:grpSpPr>
      <p:sp>
        <p:nvSpPr>
          <p:cNvPr id="44" name="Google Shape;308;p8"/>
          <p:cNvSpPr/>
          <p:nvPr/>
        </p:nvSpPr>
        <p:spPr>
          <a:xfrm>
            <a:off x="0" y="0"/>
            <a:ext cx="3066462"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45" name="Picture 10" descr="Picture 10"/>
          <p:cNvPicPr>
            <a:picLocks noChangeAspect="1"/>
          </p:cNvPicPr>
          <p:nvPr/>
        </p:nvPicPr>
        <p:blipFill>
          <a:blip r:embed="rId2"/>
          <a:stretch>
            <a:fillRect/>
          </a:stretch>
        </p:blipFill>
        <p:spPr>
          <a:xfrm>
            <a:off x="-2993" y="0"/>
            <a:ext cx="3066462" cy="3276600"/>
          </a:xfrm>
          <a:prstGeom prst="rect">
            <a:avLst/>
          </a:prstGeom>
          <a:ln w="12700">
            <a:miter lim="400000"/>
          </a:ln>
        </p:spPr>
      </p:pic>
      <p:sp>
        <p:nvSpPr>
          <p:cNvPr id="46" name="Pentagon 4"/>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47" name="Title Text"/>
          <p:cNvSpPr txBox="1">
            <a:spLocks noGrp="1"/>
          </p:cNvSpPr>
          <p:nvPr>
            <p:ph type="title"/>
          </p:nvPr>
        </p:nvSpPr>
        <p:spPr>
          <a:xfrm>
            <a:off x="309158" y="677955"/>
            <a:ext cx="2448146" cy="959583"/>
          </a:xfrm>
          <a:prstGeom prst="rect">
            <a:avLst/>
          </a:prstGeom>
        </p:spPr>
        <p:txBody>
          <a:bodyPr/>
          <a:lstStyle/>
          <a:p>
            <a:r>
              <a:t>Title Text</a:t>
            </a:r>
          </a:p>
        </p:txBody>
      </p:sp>
      <p:sp>
        <p:nvSpPr>
          <p:cNvPr id="48" name="Body Level One…"/>
          <p:cNvSpPr txBox="1">
            <a:spLocks noGrp="1"/>
          </p:cNvSpPr>
          <p:nvPr>
            <p:ph type="body" idx="1"/>
          </p:nvPr>
        </p:nvSpPr>
        <p:spPr>
          <a:xfrm>
            <a:off x="3205164" y="842965"/>
            <a:ext cx="5647136"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Rounded Rectangle 8">
            <a:extLst>
              <a:ext uri="{FF2B5EF4-FFF2-40B4-BE49-F238E27FC236}">
                <a16:creationId xmlns:a16="http://schemas.microsoft.com/office/drawing/2014/main" id="{FD80D9C7-D39E-29D2-687F-6EFB37867B32}"/>
              </a:ext>
            </a:extLst>
          </p:cNvPr>
          <p:cNvSpPr/>
          <p:nvPr userDrawn="1"/>
        </p:nvSpPr>
        <p:spPr>
          <a:xfrm flipV="1">
            <a:off x="291752" y="1484783"/>
            <a:ext cx="1991279" cy="86916"/>
          </a:xfrm>
          <a:prstGeom prst="roundRect">
            <a:avLst>
              <a:gd name="adj" fmla="val 50000"/>
            </a:avLst>
          </a:prstGeom>
          <a:solidFill>
            <a:schemeClr val="accent3"/>
          </a:solidFill>
          <a:ln w="12700">
            <a:miter lim="400000"/>
          </a:ln>
        </p:spPr>
        <p:txBody>
          <a:bodyPr lIns="34289" rIns="34289" anchor="ctr"/>
          <a:lstStyle/>
          <a:p>
            <a:pPr algn="ctr">
              <a:defRPr sz="500">
                <a:latin typeface="+mn-lt"/>
                <a:ea typeface="+mn-ea"/>
                <a:cs typeface="+mn-cs"/>
                <a:sym typeface="Source Sans Pro Regular"/>
              </a:defRPr>
            </a:pPr>
            <a:endParaRPr sz="375"/>
          </a:p>
        </p:txBody>
      </p:sp>
      <p:pic>
        <p:nvPicPr>
          <p:cNvPr id="15" name="Imag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pic>
        <p:nvPicPr>
          <p:cNvPr id="19" name="Imag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0009" y="6389692"/>
            <a:ext cx="1670921" cy="423004"/>
          </a:xfrm>
          <a:prstGeom prst="rect">
            <a:avLst/>
          </a:prstGeom>
        </p:spPr>
      </p:pic>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21"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2"/>
          <p:cNvSpPr txBox="1"/>
          <p:nvPr userDrawn="1"/>
        </p:nvSpPr>
        <p:spPr>
          <a:xfrm>
            <a:off x="2244090"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24"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26"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7"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extLst>
      <p:ext uri="{BB962C8B-B14F-4D97-AF65-F5344CB8AC3E}">
        <p14:creationId xmlns:p14="http://schemas.microsoft.com/office/powerpoint/2010/main" val="3541486736"/>
      </p:ext>
    </p:extLst>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x" preserve="1">
  <p:cSld name="5_Custom Layout">
    <p:spTree>
      <p:nvGrpSpPr>
        <p:cNvPr id="1" name=""/>
        <p:cNvGrpSpPr/>
        <p:nvPr/>
      </p:nvGrpSpPr>
      <p:grpSpPr>
        <a:xfrm>
          <a:off x="0" y="0"/>
          <a:ext cx="0" cy="0"/>
          <a:chOff x="0" y="0"/>
          <a:chExt cx="0" cy="0"/>
        </a:xfrm>
      </p:grpSpPr>
      <p:sp>
        <p:nvSpPr>
          <p:cNvPr id="44" name="Google Shape;308;p8"/>
          <p:cNvSpPr/>
          <p:nvPr/>
        </p:nvSpPr>
        <p:spPr>
          <a:xfrm>
            <a:off x="0" y="0"/>
            <a:ext cx="3066462"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45" name="Picture 10" descr="Picture 10"/>
          <p:cNvPicPr>
            <a:picLocks noChangeAspect="1"/>
          </p:cNvPicPr>
          <p:nvPr/>
        </p:nvPicPr>
        <p:blipFill>
          <a:blip r:embed="rId2"/>
          <a:stretch>
            <a:fillRect/>
          </a:stretch>
        </p:blipFill>
        <p:spPr>
          <a:xfrm>
            <a:off x="-2993" y="-1"/>
            <a:ext cx="3544052" cy="3514165"/>
          </a:xfrm>
          <a:prstGeom prst="rect">
            <a:avLst/>
          </a:prstGeom>
          <a:ln w="12700">
            <a:miter lim="400000"/>
          </a:ln>
        </p:spPr>
      </p:pic>
      <p:sp>
        <p:nvSpPr>
          <p:cNvPr id="46" name="Pentagon 4"/>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47" name="Title Text"/>
          <p:cNvSpPr txBox="1">
            <a:spLocks noGrp="1"/>
          </p:cNvSpPr>
          <p:nvPr>
            <p:ph type="title"/>
          </p:nvPr>
        </p:nvSpPr>
        <p:spPr>
          <a:xfrm>
            <a:off x="309158" y="677955"/>
            <a:ext cx="2448146" cy="959583"/>
          </a:xfrm>
          <a:prstGeom prst="rect">
            <a:avLst/>
          </a:prstGeom>
        </p:spPr>
        <p:txBody>
          <a:bodyPr/>
          <a:lstStyle/>
          <a:p>
            <a:r>
              <a:t>Title Text</a:t>
            </a:r>
          </a:p>
        </p:txBody>
      </p:sp>
      <p:sp>
        <p:nvSpPr>
          <p:cNvPr id="48" name="Body Level One…"/>
          <p:cNvSpPr txBox="1">
            <a:spLocks noGrp="1"/>
          </p:cNvSpPr>
          <p:nvPr>
            <p:ph type="body" idx="1"/>
          </p:nvPr>
        </p:nvSpPr>
        <p:spPr>
          <a:xfrm>
            <a:off x="3205164" y="842965"/>
            <a:ext cx="5647136"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pic>
        <p:nvPicPr>
          <p:cNvPr id="15" name="Imag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0"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1"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extLst>
      <p:ext uri="{BB962C8B-B14F-4D97-AF65-F5344CB8AC3E}">
        <p14:creationId xmlns:p14="http://schemas.microsoft.com/office/powerpoint/2010/main" val="1174931886"/>
      </p:ext>
    </p:extLst>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sp>
        <p:nvSpPr>
          <p:cNvPr id="61" name="Google Shape;308;p8"/>
          <p:cNvSpPr/>
          <p:nvPr/>
        </p:nvSpPr>
        <p:spPr>
          <a:xfrm>
            <a:off x="0" y="0"/>
            <a:ext cx="3066462"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62" name="Picture 10" descr="Picture 10"/>
          <p:cNvPicPr>
            <a:picLocks noChangeAspect="1"/>
          </p:cNvPicPr>
          <p:nvPr/>
        </p:nvPicPr>
        <p:blipFill>
          <a:blip r:embed="rId2"/>
          <a:stretch>
            <a:fillRect/>
          </a:stretch>
        </p:blipFill>
        <p:spPr>
          <a:xfrm>
            <a:off x="-2993" y="0"/>
            <a:ext cx="3066462" cy="3276600"/>
          </a:xfrm>
          <a:prstGeom prst="rect">
            <a:avLst/>
          </a:prstGeom>
          <a:ln w="12700">
            <a:miter lim="400000"/>
          </a:ln>
        </p:spPr>
      </p:pic>
      <p:sp>
        <p:nvSpPr>
          <p:cNvPr id="63" name="Pentagon 4"/>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64" name="Title Text"/>
          <p:cNvSpPr txBox="1">
            <a:spLocks noGrp="1"/>
          </p:cNvSpPr>
          <p:nvPr>
            <p:ph type="title"/>
          </p:nvPr>
        </p:nvSpPr>
        <p:spPr>
          <a:xfrm>
            <a:off x="309158" y="677955"/>
            <a:ext cx="2448146" cy="959583"/>
          </a:xfrm>
          <a:prstGeom prst="rect">
            <a:avLst/>
          </a:prstGeom>
        </p:spPr>
        <p:txBody>
          <a:bodyPr/>
          <a:lstStyle/>
          <a:p>
            <a:r>
              <a:t>Title Text</a:t>
            </a:r>
          </a:p>
        </p:txBody>
      </p:sp>
      <p:sp>
        <p:nvSpPr>
          <p:cNvPr id="65" name="Body Level One…"/>
          <p:cNvSpPr txBox="1">
            <a:spLocks noGrp="1"/>
          </p:cNvSpPr>
          <p:nvPr>
            <p:ph type="body" idx="1"/>
          </p:nvPr>
        </p:nvSpPr>
        <p:spPr>
          <a:xfrm>
            <a:off x="3205164" y="842965"/>
            <a:ext cx="5647136"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66" name="Rounded Rectangle 8"/>
          <p:cNvSpPr/>
          <p:nvPr/>
        </p:nvSpPr>
        <p:spPr>
          <a:xfrm flipV="1">
            <a:off x="291752" y="1484783"/>
            <a:ext cx="1991279" cy="86916"/>
          </a:xfrm>
          <a:prstGeom prst="roundRect">
            <a:avLst>
              <a:gd name="adj" fmla="val 50000"/>
            </a:avLst>
          </a:prstGeom>
          <a:solidFill>
            <a:schemeClr val="accent3"/>
          </a:solidFill>
          <a:ln w="12700">
            <a:miter lim="400000"/>
          </a:ln>
        </p:spPr>
        <p:txBody>
          <a:bodyPr lIns="34289" rIns="34289" anchor="ctr"/>
          <a:lstStyle/>
          <a:p>
            <a:pPr algn="ctr">
              <a:defRPr sz="500">
                <a:latin typeface="+mn-lt"/>
                <a:ea typeface="+mn-ea"/>
                <a:cs typeface="+mn-cs"/>
                <a:sym typeface="Source Sans Pro Regular"/>
              </a:defRPr>
            </a:pPr>
            <a:endParaRPr sz="375"/>
          </a:p>
        </p:txBody>
      </p:sp>
      <p:pic>
        <p:nvPicPr>
          <p:cNvPr id="15" name="Imag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0"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1"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sp>
        <p:nvSpPr>
          <p:cNvPr id="79" name="Google Shape;308;p8"/>
          <p:cNvSpPr/>
          <p:nvPr/>
        </p:nvSpPr>
        <p:spPr>
          <a:xfrm>
            <a:off x="5" y="-8962"/>
            <a:ext cx="3066463"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80" name="Picture 8" descr="Picture 8"/>
          <p:cNvPicPr>
            <a:picLocks noChangeAspect="1"/>
          </p:cNvPicPr>
          <p:nvPr/>
        </p:nvPicPr>
        <p:blipFill>
          <a:blip r:embed="rId2"/>
          <a:stretch>
            <a:fillRect/>
          </a:stretch>
        </p:blipFill>
        <p:spPr>
          <a:xfrm>
            <a:off x="-2993" y="0"/>
            <a:ext cx="3066462" cy="3276600"/>
          </a:xfrm>
          <a:prstGeom prst="rect">
            <a:avLst/>
          </a:prstGeom>
          <a:ln w="12700">
            <a:miter lim="400000"/>
          </a:ln>
        </p:spPr>
      </p:pic>
      <p:sp>
        <p:nvSpPr>
          <p:cNvPr id="81" name="Rounded Rectangle 4"/>
          <p:cNvSpPr/>
          <p:nvPr/>
        </p:nvSpPr>
        <p:spPr>
          <a:xfrm flipV="1">
            <a:off x="291751" y="1340767"/>
            <a:ext cx="1991279" cy="86916"/>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82" name="TextBox 5"/>
          <p:cNvSpPr txBox="1"/>
          <p:nvPr/>
        </p:nvSpPr>
        <p:spPr>
          <a:xfrm>
            <a:off x="302597" y="668220"/>
            <a:ext cx="2102270"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r>
              <a:rPr lang="fr-FR" sz="2400" b="1"/>
              <a:t>M</a:t>
            </a:r>
            <a:r>
              <a:rPr sz="2400" b="1"/>
              <a:t>essages</a:t>
            </a:r>
            <a:r>
              <a:rPr lang="fr-FR" sz="2400" b="1"/>
              <a:t> clés</a:t>
            </a:r>
            <a:endParaRPr sz="2400" b="1"/>
          </a:p>
        </p:txBody>
      </p:sp>
      <p:sp>
        <p:nvSpPr>
          <p:cNvPr id="83" name="Pentagon 6"/>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84" name="Title Text"/>
          <p:cNvSpPr txBox="1">
            <a:spLocks noGrp="1"/>
          </p:cNvSpPr>
          <p:nvPr>
            <p:ph type="title"/>
          </p:nvPr>
        </p:nvSpPr>
        <p:spPr>
          <a:xfrm>
            <a:off x="109456" y="4125637"/>
            <a:ext cx="2706806" cy="645665"/>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85" name="Body Level One…"/>
          <p:cNvSpPr txBox="1">
            <a:spLocks noGrp="1"/>
          </p:cNvSpPr>
          <p:nvPr>
            <p:ph type="body" idx="1"/>
          </p:nvPr>
        </p:nvSpPr>
        <p:spPr>
          <a:xfrm>
            <a:off x="3205164" y="842965"/>
            <a:ext cx="5647136"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pic>
        <p:nvPicPr>
          <p:cNvPr id="16" name="Imag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5"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21" name="Imag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sp>
        <p:nvSpPr>
          <p:cNvPr id="98" name="Google Shape;308;p8"/>
          <p:cNvSpPr/>
          <p:nvPr/>
        </p:nvSpPr>
        <p:spPr>
          <a:xfrm>
            <a:off x="5" y="3"/>
            <a:ext cx="3066463"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99" name="Picture 8" descr="Picture 8"/>
          <p:cNvPicPr>
            <a:picLocks noChangeAspect="1"/>
          </p:cNvPicPr>
          <p:nvPr/>
        </p:nvPicPr>
        <p:blipFill>
          <a:blip r:embed="rId2"/>
          <a:stretch>
            <a:fillRect/>
          </a:stretch>
        </p:blipFill>
        <p:spPr>
          <a:xfrm>
            <a:off x="-2993" y="0"/>
            <a:ext cx="3066462" cy="3276600"/>
          </a:xfrm>
          <a:prstGeom prst="rect">
            <a:avLst/>
          </a:prstGeom>
          <a:ln w="12700">
            <a:miter lim="400000"/>
          </a:ln>
        </p:spPr>
      </p:pic>
      <p:sp>
        <p:nvSpPr>
          <p:cNvPr id="100" name="Rounded Rectangle 4"/>
          <p:cNvSpPr/>
          <p:nvPr/>
        </p:nvSpPr>
        <p:spPr>
          <a:xfrm flipV="1">
            <a:off x="291751" y="1779939"/>
            <a:ext cx="1991279" cy="86916"/>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01" name="TextBox 5"/>
          <p:cNvSpPr txBox="1"/>
          <p:nvPr/>
        </p:nvSpPr>
        <p:spPr>
          <a:xfrm>
            <a:off x="302597" y="668220"/>
            <a:ext cx="2102270" cy="7571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r>
              <a:rPr sz="2400" b="1"/>
              <a:t>R</a:t>
            </a:r>
            <a:r>
              <a:rPr lang="fr-FR" sz="2400" b="1"/>
              <a:t>é</a:t>
            </a:r>
            <a:r>
              <a:rPr sz="2400" b="1"/>
              <a:t>f</a:t>
            </a:r>
            <a:r>
              <a:rPr lang="fr-FR" sz="2400" b="1"/>
              <a:t>é</a:t>
            </a:r>
            <a:r>
              <a:rPr sz="2400" b="1"/>
              <a:t>rences </a:t>
            </a:r>
            <a:r>
              <a:rPr lang="fr-FR" sz="2400" b="1"/>
              <a:t>et</a:t>
            </a:r>
            <a:r>
              <a:rPr sz="2400" b="1"/>
              <a:t> guide</a:t>
            </a:r>
            <a:r>
              <a:rPr lang="fr-FR" sz="2400" b="1"/>
              <a:t>s</a:t>
            </a:r>
            <a:endParaRPr sz="2400" b="1"/>
          </a:p>
        </p:txBody>
      </p:sp>
      <p:sp>
        <p:nvSpPr>
          <p:cNvPr id="102" name="Pentagon 6"/>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103" name="Title Text"/>
          <p:cNvSpPr txBox="1">
            <a:spLocks noGrp="1"/>
          </p:cNvSpPr>
          <p:nvPr>
            <p:ph type="title"/>
          </p:nvPr>
        </p:nvSpPr>
        <p:spPr>
          <a:xfrm>
            <a:off x="109456" y="4125637"/>
            <a:ext cx="2706806" cy="645665"/>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104" name="Body Level One…"/>
          <p:cNvSpPr txBox="1">
            <a:spLocks noGrp="1"/>
          </p:cNvSpPr>
          <p:nvPr>
            <p:ph type="body" idx="1"/>
          </p:nvPr>
        </p:nvSpPr>
        <p:spPr>
          <a:xfrm>
            <a:off x="3205164" y="842965"/>
            <a:ext cx="5647136"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pic>
        <p:nvPicPr>
          <p:cNvPr id="16" name="Imag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1"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sp>
        <p:nvSpPr>
          <p:cNvPr id="117" name="Google Shape;308;p8"/>
          <p:cNvSpPr/>
          <p:nvPr/>
        </p:nvSpPr>
        <p:spPr>
          <a:xfrm>
            <a:off x="5" y="3"/>
            <a:ext cx="3066463"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18" name="Picture 8" descr="Picture 8"/>
          <p:cNvPicPr>
            <a:picLocks noChangeAspect="1"/>
          </p:cNvPicPr>
          <p:nvPr/>
        </p:nvPicPr>
        <p:blipFill>
          <a:blip r:embed="rId2"/>
          <a:stretch>
            <a:fillRect/>
          </a:stretch>
        </p:blipFill>
        <p:spPr>
          <a:xfrm>
            <a:off x="-2993" y="0"/>
            <a:ext cx="3066462" cy="3276600"/>
          </a:xfrm>
          <a:prstGeom prst="rect">
            <a:avLst/>
          </a:prstGeom>
          <a:ln w="12700">
            <a:miter lim="400000"/>
          </a:ln>
        </p:spPr>
      </p:pic>
      <p:sp>
        <p:nvSpPr>
          <p:cNvPr id="119" name="Rounded Rectangle 4"/>
          <p:cNvSpPr/>
          <p:nvPr/>
        </p:nvSpPr>
        <p:spPr>
          <a:xfrm flipV="1">
            <a:off x="291748" y="2237881"/>
            <a:ext cx="1521812" cy="86226"/>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20" name="Title Text"/>
          <p:cNvSpPr txBox="1">
            <a:spLocks noGrp="1"/>
          </p:cNvSpPr>
          <p:nvPr>
            <p:ph type="title"/>
          </p:nvPr>
        </p:nvSpPr>
        <p:spPr>
          <a:xfrm>
            <a:off x="109456" y="4125637"/>
            <a:ext cx="2706806" cy="645665"/>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121" name="TextBox 6"/>
          <p:cNvSpPr txBox="1"/>
          <p:nvPr/>
        </p:nvSpPr>
        <p:spPr>
          <a:xfrm>
            <a:off x="173736" y="668220"/>
            <a:ext cx="2231131" cy="10895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rIns="34289">
            <a:spAutoFit/>
          </a:bodyPr>
          <a:lstStyle>
            <a:lvl1pPr defTabSz="289320">
              <a:lnSpc>
                <a:spcPct val="90000"/>
              </a:lnSpc>
            </a:lvl1pPr>
          </a:lstStyle>
          <a:p>
            <a:r>
              <a:rPr lang="fr-FR" sz="2400" b="1"/>
              <a:t>Ressources d’apprentissage supplémentaires</a:t>
            </a:r>
            <a:endParaRPr sz="2400" b="1"/>
          </a:p>
        </p:txBody>
      </p:sp>
      <p:sp>
        <p:nvSpPr>
          <p:cNvPr id="122" name="Pentagon 7"/>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123" name="Body Level One…"/>
          <p:cNvSpPr txBox="1">
            <a:spLocks noGrp="1"/>
          </p:cNvSpPr>
          <p:nvPr>
            <p:ph type="body" idx="1"/>
          </p:nvPr>
        </p:nvSpPr>
        <p:spPr>
          <a:xfrm>
            <a:off x="3205164" y="842965"/>
            <a:ext cx="5647136"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pic>
        <p:nvPicPr>
          <p:cNvPr id="20" name="Imag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1"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sp>
        <p:nvSpPr>
          <p:cNvPr id="136" name="Google Shape;308;p8"/>
          <p:cNvSpPr/>
          <p:nvPr/>
        </p:nvSpPr>
        <p:spPr>
          <a:xfrm>
            <a:off x="5" y="3"/>
            <a:ext cx="3066463"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37" name="Picture 8" descr="Picture 8"/>
          <p:cNvPicPr>
            <a:picLocks noChangeAspect="1"/>
          </p:cNvPicPr>
          <p:nvPr/>
        </p:nvPicPr>
        <p:blipFill>
          <a:blip r:embed="rId2"/>
          <a:stretch>
            <a:fillRect/>
          </a:stretch>
        </p:blipFill>
        <p:spPr>
          <a:xfrm>
            <a:off x="-2993" y="0"/>
            <a:ext cx="3066462" cy="3276600"/>
          </a:xfrm>
          <a:prstGeom prst="rect">
            <a:avLst/>
          </a:prstGeom>
          <a:ln w="12700">
            <a:miter lim="400000"/>
          </a:ln>
        </p:spPr>
      </p:pic>
      <p:sp>
        <p:nvSpPr>
          <p:cNvPr id="138" name="Rounded Rectangle 4"/>
          <p:cNvSpPr/>
          <p:nvPr/>
        </p:nvSpPr>
        <p:spPr>
          <a:xfrm flipV="1">
            <a:off x="291747" y="1332433"/>
            <a:ext cx="1559913" cy="100134"/>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39" name="Title Text"/>
          <p:cNvSpPr txBox="1">
            <a:spLocks noGrp="1"/>
          </p:cNvSpPr>
          <p:nvPr>
            <p:ph type="title"/>
          </p:nvPr>
        </p:nvSpPr>
        <p:spPr>
          <a:xfrm>
            <a:off x="238747" y="4440624"/>
            <a:ext cx="2679716" cy="645665"/>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140" name="TextBox 6"/>
          <p:cNvSpPr txBox="1"/>
          <p:nvPr/>
        </p:nvSpPr>
        <p:spPr>
          <a:xfrm>
            <a:off x="302597" y="668217"/>
            <a:ext cx="1720517"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r>
              <a:rPr sz="2400" b="1"/>
              <a:t>Questions?</a:t>
            </a:r>
          </a:p>
        </p:txBody>
      </p:sp>
      <p:sp>
        <p:nvSpPr>
          <p:cNvPr id="141" name="Pentagon 7"/>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142" name="Body Level One…"/>
          <p:cNvSpPr txBox="1">
            <a:spLocks noGrp="1"/>
          </p:cNvSpPr>
          <p:nvPr>
            <p:ph type="body" idx="1"/>
          </p:nvPr>
        </p:nvSpPr>
        <p:spPr>
          <a:xfrm>
            <a:off x="3205164" y="842965"/>
            <a:ext cx="5647136"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pic>
        <p:nvPicPr>
          <p:cNvPr id="20" name="Imag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1"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2.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6" Type="http://schemas.openxmlformats.org/officeDocument/2006/relationships/image" Target="../media/image2.png"/><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media/image1.png"/><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theme" Target="../theme/theme4.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image" Target="../media/image2.png"/><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theme" Target="../theme/theme5.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image" Target="../media/image2.png"/><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theme" Target="../theme/theme6.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5" Type="http://schemas.openxmlformats.org/officeDocument/2006/relationships/image" Target="../media/image5.png"/><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2.xml"/><Relationship Id="rId13" Type="http://schemas.openxmlformats.org/officeDocument/2006/relationships/slideLayout" Target="../slideLayouts/slideLayout87.xml"/><Relationship Id="rId18" Type="http://schemas.openxmlformats.org/officeDocument/2006/relationships/image" Target="../media/image7.png"/><Relationship Id="rId3" Type="http://schemas.openxmlformats.org/officeDocument/2006/relationships/slideLayout" Target="../slideLayouts/slideLayout77.xml"/><Relationship Id="rId7" Type="http://schemas.openxmlformats.org/officeDocument/2006/relationships/slideLayout" Target="../slideLayouts/slideLayout81.xml"/><Relationship Id="rId12" Type="http://schemas.openxmlformats.org/officeDocument/2006/relationships/slideLayout" Target="../slideLayouts/slideLayout86.xml"/><Relationship Id="rId17" Type="http://schemas.openxmlformats.org/officeDocument/2006/relationships/image" Target="../media/image6.png"/><Relationship Id="rId2" Type="http://schemas.openxmlformats.org/officeDocument/2006/relationships/slideLayout" Target="../slideLayouts/slideLayout76.xml"/><Relationship Id="rId16" Type="http://schemas.openxmlformats.org/officeDocument/2006/relationships/theme" Target="../theme/theme7.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5" Type="http://schemas.openxmlformats.org/officeDocument/2006/relationships/slideLayout" Target="../slideLayouts/slideLayout79.xml"/><Relationship Id="rId15" Type="http://schemas.openxmlformats.org/officeDocument/2006/relationships/slideLayout" Target="../slideLayouts/slideLayout89.xml"/><Relationship Id="rId10" Type="http://schemas.openxmlformats.org/officeDocument/2006/relationships/slideLayout" Target="../slideLayouts/slideLayout84.xml"/><Relationship Id="rId19" Type="http://schemas.openxmlformats.org/officeDocument/2006/relationships/image" Target="../media/image8.png"/><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slideLayout" Target="../slideLayouts/slideLayout8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slideLayout" Target="../slideLayouts/slideLayout102.xml"/><Relationship Id="rId18" Type="http://schemas.openxmlformats.org/officeDocument/2006/relationships/slideLayout" Target="../slideLayouts/slideLayout107.xml"/><Relationship Id="rId3" Type="http://schemas.openxmlformats.org/officeDocument/2006/relationships/slideLayout" Target="../slideLayouts/slideLayout92.xml"/><Relationship Id="rId21" Type="http://schemas.openxmlformats.org/officeDocument/2006/relationships/image" Target="../media/image7.png"/><Relationship Id="rId7" Type="http://schemas.openxmlformats.org/officeDocument/2006/relationships/slideLayout" Target="../slideLayouts/slideLayout96.xml"/><Relationship Id="rId12" Type="http://schemas.openxmlformats.org/officeDocument/2006/relationships/slideLayout" Target="../slideLayouts/slideLayout101.xml"/><Relationship Id="rId17" Type="http://schemas.openxmlformats.org/officeDocument/2006/relationships/slideLayout" Target="../slideLayouts/slideLayout106.xml"/><Relationship Id="rId2" Type="http://schemas.openxmlformats.org/officeDocument/2006/relationships/slideLayout" Target="../slideLayouts/slideLayout91.xml"/><Relationship Id="rId16" Type="http://schemas.openxmlformats.org/officeDocument/2006/relationships/slideLayout" Target="../slideLayouts/slideLayout105.xml"/><Relationship Id="rId20" Type="http://schemas.openxmlformats.org/officeDocument/2006/relationships/theme" Target="../theme/theme8.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24" Type="http://schemas.openxmlformats.org/officeDocument/2006/relationships/image" Target="../media/image18.png"/><Relationship Id="rId5" Type="http://schemas.openxmlformats.org/officeDocument/2006/relationships/slideLayout" Target="../slideLayouts/slideLayout94.xml"/><Relationship Id="rId15" Type="http://schemas.openxmlformats.org/officeDocument/2006/relationships/slideLayout" Target="../slideLayouts/slideLayout104.xml"/><Relationship Id="rId23" Type="http://schemas.openxmlformats.org/officeDocument/2006/relationships/image" Target="../media/image19.jpeg"/><Relationship Id="rId10" Type="http://schemas.openxmlformats.org/officeDocument/2006/relationships/slideLayout" Target="../slideLayouts/slideLayout99.xml"/><Relationship Id="rId19" Type="http://schemas.openxmlformats.org/officeDocument/2006/relationships/slideLayout" Target="../slideLayouts/slideLayout108.xml"/><Relationship Id="rId4" Type="http://schemas.openxmlformats.org/officeDocument/2006/relationships/slideLayout" Target="../slideLayouts/slideLayout93.xml"/><Relationship Id="rId9" Type="http://schemas.openxmlformats.org/officeDocument/2006/relationships/slideLayout" Target="../slideLayouts/slideLayout98.xml"/><Relationship Id="rId14" Type="http://schemas.openxmlformats.org/officeDocument/2006/relationships/slideLayout" Target="../slideLayouts/slideLayout103.xml"/><Relationship Id="rId22" Type="http://schemas.openxmlformats.org/officeDocument/2006/relationships/image" Target="../media/image17.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slideLayout" Target="../slideLayouts/slideLayout121.xml"/><Relationship Id="rId18" Type="http://schemas.openxmlformats.org/officeDocument/2006/relationships/image" Target="../media/image13.png"/><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slideLayout" Target="../slideLayouts/slideLayout120.xml"/><Relationship Id="rId17" Type="http://schemas.openxmlformats.org/officeDocument/2006/relationships/theme" Target="../theme/theme9.xml"/><Relationship Id="rId2" Type="http://schemas.openxmlformats.org/officeDocument/2006/relationships/slideLayout" Target="../slideLayouts/slideLayout110.xml"/><Relationship Id="rId16" Type="http://schemas.openxmlformats.org/officeDocument/2006/relationships/slideLayout" Target="../slideLayouts/slideLayout124.xml"/><Relationship Id="rId20" Type="http://schemas.openxmlformats.org/officeDocument/2006/relationships/image" Target="../media/image8.png"/><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5" Type="http://schemas.openxmlformats.org/officeDocument/2006/relationships/slideLayout" Target="../slideLayouts/slideLayout113.xml"/><Relationship Id="rId15" Type="http://schemas.openxmlformats.org/officeDocument/2006/relationships/slideLayout" Target="../slideLayouts/slideLayout123.xml"/><Relationship Id="rId10" Type="http://schemas.openxmlformats.org/officeDocument/2006/relationships/slideLayout" Target="../slideLayouts/slideLayout118.xml"/><Relationship Id="rId19" Type="http://schemas.openxmlformats.org/officeDocument/2006/relationships/image" Target="../media/image14.png"/><Relationship Id="rId4" Type="http://schemas.openxmlformats.org/officeDocument/2006/relationships/slideLayout" Target="../slideLayouts/slideLayout112.xml"/><Relationship Id="rId9" Type="http://schemas.openxmlformats.org/officeDocument/2006/relationships/slideLayout" Target="../slideLayouts/slideLayout117.xml"/><Relationship Id="rId14" Type="http://schemas.openxmlformats.org/officeDocument/2006/relationships/slideLayout" Target="../slideLayouts/slideLayout1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F6832E31-367B-A95B-F7C2-77230F0B0324}"/>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2051" name="Text Placeholder 2">
            <a:extLst>
              <a:ext uri="{FF2B5EF4-FFF2-40B4-BE49-F238E27FC236}">
                <a16:creationId xmlns:a16="http://schemas.microsoft.com/office/drawing/2014/main" id="{7DAC555F-C84C-26F2-D0AF-9F60CAA0CB4F}"/>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a:extLst>
              <a:ext uri="{FF2B5EF4-FFF2-40B4-BE49-F238E27FC236}">
                <a16:creationId xmlns:a16="http://schemas.microsoft.com/office/drawing/2014/main" id="{9024924E-0D0D-FD99-FA79-7E366BC6D340}"/>
              </a:ext>
            </a:extLst>
          </p:cNvPr>
          <p:cNvSpPr>
            <a:spLocks noGrp="1"/>
          </p:cNvSpPr>
          <p:nvPr>
            <p:ph type="ftr" sz="quarter" idx="3"/>
          </p:nvPr>
        </p:nvSpPr>
        <p:spPr>
          <a:xfrm>
            <a:off x="2133600" y="6356350"/>
            <a:ext cx="4648200" cy="365125"/>
          </a:xfrm>
          <a:prstGeom prst="rect">
            <a:avLst/>
          </a:prstGeom>
        </p:spPr>
        <p:txBody>
          <a:bodyPr vert="horz" wrap="square" lIns="91440" tIns="45720" rIns="91440" bIns="45720" numCol="1" rtlCol="0" anchor="ctr" anchorCtr="0" compatLnSpc="1">
            <a:prstTxWarp prst="textNoShape">
              <a:avLst/>
            </a:prstTxWarp>
          </a:bodyPr>
          <a:lstStyle>
            <a:lvl1pPr algn="ctr">
              <a:defRPr sz="1200">
                <a:solidFill>
                  <a:srgbClr val="898989"/>
                </a:solidFill>
              </a:defRPr>
            </a:lvl1pPr>
          </a:lstStyle>
          <a:p>
            <a:pPr rtl="0">
              <a:defRPr/>
            </a:pPr>
            <a:r>
              <a:rPr lang="fr"/>
              <a:t>Rapid Response Teams Training</a:t>
            </a:r>
          </a:p>
        </p:txBody>
      </p:sp>
      <p:sp>
        <p:nvSpPr>
          <p:cNvPr id="6" name="Slide Number Placeholder 5">
            <a:extLst>
              <a:ext uri="{FF2B5EF4-FFF2-40B4-BE49-F238E27FC236}">
                <a16:creationId xmlns:a16="http://schemas.microsoft.com/office/drawing/2014/main" id="{713A957F-F3E8-111B-7C26-2AE60287F2ED}"/>
              </a:ext>
            </a:extLst>
          </p:cNvPr>
          <p:cNvSpPr>
            <a:spLocks noGrp="1"/>
          </p:cNvSpPr>
          <p:nvPr>
            <p:ph type="sldNum" sz="quarter" idx="4"/>
          </p:nvPr>
        </p:nvSpPr>
        <p:spPr>
          <a:xfrm>
            <a:off x="8502650" y="6481763"/>
            <a:ext cx="609600" cy="365125"/>
          </a:xfrm>
          <a:prstGeom prst="rect">
            <a:avLst/>
          </a:prstGeom>
        </p:spPr>
        <p:txBody>
          <a:bodyPr vert="horz" wrap="square" lIns="91440" tIns="45720" rIns="91440" bIns="45720" numCol="1" rtlCol="0" anchor="ctr" anchorCtr="0" compatLnSpc="1">
            <a:prstTxWarp prst="textNoShape">
              <a:avLst/>
            </a:prstTxWarp>
          </a:bodyPr>
          <a:lstStyle>
            <a:lvl1pPr algn="r">
              <a:defRPr sz="1200">
                <a:solidFill>
                  <a:srgbClr val="898989"/>
                </a:solidFill>
              </a:defRPr>
            </a:lvl1pPr>
          </a:lstStyle>
          <a:p>
            <a:pPr rtl="0"/>
            <a:fld id="{D7FDFE96-7F99-4535-B1B0-0C7542464302}" type="slidenum">
              <a:rPr lang="en-US" altLang="fr-FR"/>
              <a:pPr rtl="0"/>
              <a:t>‹#›</a:t>
            </a:fld>
            <a:endParaRPr lang="en-US" altLang="fr-FR"/>
          </a:p>
        </p:txBody>
      </p:sp>
      <p:sp>
        <p:nvSpPr>
          <p:cNvPr id="7" name="Subtitle 2">
            <a:extLst>
              <a:ext uri="{FF2B5EF4-FFF2-40B4-BE49-F238E27FC236}">
                <a16:creationId xmlns:a16="http://schemas.microsoft.com/office/drawing/2014/main" id="{4CA852BC-040D-4CC8-22F0-7239A79814FA}"/>
              </a:ext>
            </a:extLst>
          </p:cNvPr>
          <p:cNvSpPr txBox="1">
            <a:spLocks/>
          </p:cNvSpPr>
          <p:nvPr userDrawn="1"/>
        </p:nvSpPr>
        <p:spPr>
          <a:xfrm>
            <a:off x="2209800" y="6176963"/>
            <a:ext cx="42672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0">
              <a:defRPr>
                <a:solidFill>
                  <a:srgbClr val="FFFFFF"/>
                </a:solidFill>
                <a:latin typeface="Calibri"/>
                <a:ea typeface="Calibri"/>
                <a:cs typeface="Calibri"/>
                <a:sym typeface="Calibri"/>
              </a:defRPr>
            </a:pPr>
            <a:r>
              <a:rPr lang="fr" sz="1400">
                <a:solidFill>
                  <a:srgbClr val="FFFFFF"/>
                </a:solidFill>
                <a:ea typeface="Calibri"/>
              </a:rPr>
              <a:t>Rapid Response Teams Training</a:t>
            </a:r>
          </a:p>
        </p:txBody>
      </p:sp>
      <p:sp>
        <p:nvSpPr>
          <p:cNvPr id="2055" name="Shape 148">
            <a:extLst>
              <a:ext uri="{FF2B5EF4-FFF2-40B4-BE49-F238E27FC236}">
                <a16:creationId xmlns:a16="http://schemas.microsoft.com/office/drawing/2014/main" id="{2EB7C67D-DC8F-1062-7AE7-713E4378D881}"/>
              </a:ext>
            </a:extLst>
          </p:cNvPr>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0">
              <a:defRPr/>
            </a:pPr>
            <a:endParaRPr lang="fr-FR" altLang="fr-FR" sz="1400">
              <a:solidFill>
                <a:srgbClr val="FFFFFF"/>
              </a:solidFill>
              <a:sym typeface="Calibri" pitchFamily="34" charset="0"/>
            </a:endParaRPr>
          </a:p>
        </p:txBody>
      </p:sp>
      <p:sp>
        <p:nvSpPr>
          <p:cNvPr id="9" name="Slide Number Placeholder 5">
            <a:extLst>
              <a:ext uri="{FF2B5EF4-FFF2-40B4-BE49-F238E27FC236}">
                <a16:creationId xmlns:a16="http://schemas.microsoft.com/office/drawing/2014/main" id="{5BF582AA-88C4-11B6-46F4-007ADC1AB51C}"/>
              </a:ext>
            </a:extLst>
          </p:cNvPr>
          <p:cNvSpPr txBox="1">
            <a:spLocks/>
          </p:cNvSpPr>
          <p:nvPr userDrawn="1"/>
        </p:nvSpPr>
        <p:spPr>
          <a:xfrm>
            <a:off x="8686800" y="6481763"/>
            <a:ext cx="609600" cy="365125"/>
          </a:xfrm>
          <a:prstGeom prst="rect">
            <a:avLst/>
          </a:prstGeom>
        </p:spPr>
        <p:txBody>
          <a:bodyPr rtlCol="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0" eaLnBrk="1" hangingPunct="1"/>
            <a:fld id="{F6CB0D7E-CC88-4681-86CA-E0BA9E68A497}" type="slidenum">
              <a:rPr lang="en-US" altLang="fr-FR" sz="1600">
                <a:solidFill>
                  <a:schemeClr val="bg1"/>
                </a:solidFill>
                <a:latin typeface="Calibri" panose="020F0502020204030204" pitchFamily="34" charset="0"/>
              </a:rPr>
              <a:pPr rtl="0" eaLnBrk="1" hangingPunct="1"/>
              <a:t>‹#›</a:t>
            </a:fld>
            <a:endParaRPr lang="en-US" altLang="fr-FR" sz="1600">
              <a:solidFill>
                <a:schemeClr val="bg1"/>
              </a:solidFill>
              <a:latin typeface="Calibri" panose="020F0502020204030204" pitchFamily="34" charset="0"/>
            </a:endParaRPr>
          </a:p>
        </p:txBody>
      </p:sp>
      <p:grpSp>
        <p:nvGrpSpPr>
          <p:cNvPr id="2057" name="Group 147">
            <a:extLst>
              <a:ext uri="{FF2B5EF4-FFF2-40B4-BE49-F238E27FC236}">
                <a16:creationId xmlns:a16="http://schemas.microsoft.com/office/drawing/2014/main" id="{920034D4-4A78-62C7-49B9-400FDE0F912D}"/>
              </a:ext>
            </a:extLst>
          </p:cNvPr>
          <p:cNvGrpSpPr>
            <a:grpSpLocks noChangeAspect="1"/>
          </p:cNvGrpSpPr>
          <p:nvPr userDrawn="1"/>
        </p:nvGrpSpPr>
        <p:grpSpPr bwMode="auto">
          <a:xfrm>
            <a:off x="133350" y="6173788"/>
            <a:ext cx="1619250" cy="608012"/>
            <a:chOff x="0" y="0"/>
            <a:chExt cx="2838178" cy="923698"/>
          </a:xfrm>
        </p:grpSpPr>
        <p:sp>
          <p:nvSpPr>
            <p:cNvPr id="2059" name="Shape 145">
              <a:extLst>
                <a:ext uri="{FF2B5EF4-FFF2-40B4-BE49-F238E27FC236}">
                  <a16:creationId xmlns:a16="http://schemas.microsoft.com/office/drawing/2014/main" id="{D5658E0A-A264-BAF6-0ADA-66F3AB8B5416}"/>
                </a:ext>
              </a:extLst>
            </p:cNvPr>
            <p:cNvSpPr>
              <a:spLocks noChangeArrowheads="1"/>
            </p:cNvSpPr>
            <p:nvPr/>
          </p:nvSpPr>
          <p:spPr bwMode="auto">
            <a:xfrm>
              <a:off x="0" y="0"/>
              <a:ext cx="2838178" cy="923698"/>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rtl="0">
                <a:defRPr/>
              </a:pPr>
              <a:endParaRPr lang="fr-FR" altLang="fr-FR">
                <a:sym typeface="Calibri" pitchFamily="34" charset="0"/>
              </a:endParaRPr>
            </a:p>
          </p:txBody>
        </p:sp>
        <p:pic>
          <p:nvPicPr>
            <p:cNvPr id="2060" name="image1.png">
              <a:extLst>
                <a:ext uri="{FF2B5EF4-FFF2-40B4-BE49-F238E27FC236}">
                  <a16:creationId xmlns:a16="http://schemas.microsoft.com/office/drawing/2014/main" id="{A8EAA1A9-8794-E6C4-A5F1-D5E50B7FFF9D}"/>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a:extLst>
              <a:ext uri="{FF2B5EF4-FFF2-40B4-BE49-F238E27FC236}">
                <a16:creationId xmlns:a16="http://schemas.microsoft.com/office/drawing/2014/main" id="{F3A80640-F4D4-67F9-C45F-EDB64F2A0678}"/>
              </a:ext>
            </a:extLst>
          </p:cNvPr>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0" eaLnBrk="1" hangingPunct="1">
              <a:defRPr/>
            </a:pPr>
            <a:r>
              <a:rPr lang="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3"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457200" y="1600200"/>
            <a:ext cx="82296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133600" y="6356353"/>
            <a:ext cx="4648200" cy="365125"/>
          </a:xfrm>
          <a:prstGeom prst="rect">
            <a:avLst/>
          </a:prstGeom>
        </p:spPr>
        <p:txBody>
          <a:bodyPr vert="horz" wrap="square" lIns="91440" tIns="45720" rIns="91440" bIns="45720" numCol="1" rtlCol="0" anchor="ctr" anchorCtr="0" compatLnSpc="1">
            <a:prstTxWarp prst="textNoShape">
              <a:avLst/>
            </a:prstTxWarp>
          </a:bodyPr>
          <a:lstStyle>
            <a:lvl1pPr algn="ctr">
              <a:defRPr sz="1100">
                <a:solidFill>
                  <a:srgbClr val="898989"/>
                </a:solidFill>
              </a:defRPr>
            </a:lvl1pPr>
          </a:lstStyle>
          <a:p>
            <a:pPr rtl="0">
              <a:defRPr/>
            </a:pPr>
            <a:r>
              <a:rPr lang="fr"/>
              <a:t>Rapid Response Teams Training</a:t>
            </a:r>
          </a:p>
        </p:txBody>
      </p:sp>
      <p:sp>
        <p:nvSpPr>
          <p:cNvPr id="6" name="Slide Number Placeholder 5"/>
          <p:cNvSpPr>
            <a:spLocks noGrp="1"/>
          </p:cNvSpPr>
          <p:nvPr>
            <p:ph type="sldNum" sz="quarter" idx="4"/>
          </p:nvPr>
        </p:nvSpPr>
        <p:spPr>
          <a:xfrm>
            <a:off x="8502650" y="6481766"/>
            <a:ext cx="609600" cy="365125"/>
          </a:xfrm>
          <a:prstGeom prst="rect">
            <a:avLst/>
          </a:prstGeom>
        </p:spPr>
        <p:txBody>
          <a:bodyPr vert="horz" wrap="square" lIns="91440" tIns="45720" rIns="91440" bIns="45720" numCol="1" rtlCol="0" anchor="ctr" anchorCtr="0" compatLnSpc="1">
            <a:prstTxWarp prst="textNoShape">
              <a:avLst/>
            </a:prstTxWarp>
          </a:bodyPr>
          <a:lstStyle>
            <a:lvl1pPr algn="r">
              <a:defRPr sz="1100">
                <a:solidFill>
                  <a:srgbClr val="898989"/>
                </a:solidFill>
              </a:defRPr>
            </a:lvl1pPr>
          </a:lstStyle>
          <a:p>
            <a:pPr rtl="0"/>
            <a:fld id="{264479D6-E1AD-4E5B-A4F8-2E59461ED891}" type="slidenum">
              <a:rPr lang="en-US"/>
              <a:pPr rtl="0"/>
              <a:t>‹#›</a:t>
            </a:fld>
            <a:endParaRPr lang="en-US"/>
          </a:p>
        </p:txBody>
      </p:sp>
      <p:sp>
        <p:nvSpPr>
          <p:cNvPr id="7" name="Subtitle 2"/>
          <p:cNvSpPr txBox="1">
            <a:spLocks/>
          </p:cNvSpPr>
          <p:nvPr userDrawn="1"/>
        </p:nvSpPr>
        <p:spPr>
          <a:xfrm>
            <a:off x="2209800" y="6176963"/>
            <a:ext cx="42672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0">
              <a:defRPr>
                <a:solidFill>
                  <a:srgbClr val="FFFFFF"/>
                </a:solidFill>
                <a:latin typeface="Calibri"/>
                <a:ea typeface="Calibri"/>
                <a:cs typeface="Calibri"/>
                <a:sym typeface="Calibri"/>
              </a:defRPr>
            </a:pPr>
            <a:r>
              <a:rPr lang="fr" sz="1300">
                <a:solidFill>
                  <a:srgbClr val="FFFFFF"/>
                </a:solidFill>
                <a:ea typeface="Calibri"/>
              </a:rPr>
              <a:t>Rapid Response Teams Training</a:t>
            </a: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rtl="0"/>
            <a:endParaRPr lang="en-US" sz="13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10600" y="6330330"/>
            <a:ext cx="6096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0" eaLnBrk="1" hangingPunct="1"/>
            <a:fld id="{450384FD-CC80-4B09-A768-218B646411B4}" type="slidenum">
              <a:rPr lang="en-US" sz="1400">
                <a:solidFill>
                  <a:schemeClr val="bg1"/>
                </a:solidFill>
              </a:rPr>
              <a:pPr rtl="0" eaLnBrk="1" hangingPunct="1"/>
              <a:t>‹#›</a:t>
            </a:fld>
            <a:endParaRPr lang="en-US" sz="14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rtl="0"/>
              <a:endParaRPr lang="en-US" sz="1600">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13" name="Picture 12" descr="Logo, company name&#10;&#10;Description automatically generated">
            <a:extLst>
              <a:ext uri="{FF2B5EF4-FFF2-40B4-BE49-F238E27FC236}">
                <a16:creationId xmlns:a16="http://schemas.microsoft.com/office/drawing/2014/main" id="{AFBCA7CF-2C76-4FE0-B7B6-CE468EA19D4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32482" y="0"/>
            <a:ext cx="918000" cy="1224000"/>
          </a:xfrm>
          <a:prstGeom prst="rect">
            <a:avLst/>
          </a:prstGeom>
        </p:spPr>
      </p:pic>
    </p:spTree>
    <p:extLst>
      <p:ext uri="{BB962C8B-B14F-4D97-AF65-F5344CB8AC3E}">
        <p14:creationId xmlns:p14="http://schemas.microsoft.com/office/powerpoint/2010/main" val="1533177493"/>
      </p:ext>
    </p:extLst>
  </p:cSld>
  <p:clrMap bg1="lt1" tx1="dk1" bg2="lt2" tx2="dk2" accent1="accent1" accent2="accent2" accent3="accent3" accent4="accent4" accent5="accent5" accent6="accent6" hlink="hlink" folHlink="folHlink"/>
  <p:sldLayoutIdLst>
    <p:sldLayoutId id="2147483782" r:id="rId1"/>
    <p:sldLayoutId id="2147484866" r:id="rId2"/>
    <p:sldLayoutId id="2147483949" r:id="rId3"/>
    <p:sldLayoutId id="2147483792" r:id="rId4"/>
    <p:sldLayoutId id="2147483972" r:id="rId5"/>
    <p:sldLayoutId id="2147483785" r:id="rId6"/>
    <p:sldLayoutId id="2147483786" r:id="rId7"/>
    <p:sldLayoutId id="2147483787" r:id="rId8"/>
    <p:sldLayoutId id="2147483788" r:id="rId9"/>
    <p:sldLayoutId id="2147483789" r:id="rId10"/>
    <p:sldLayoutId id="2147483790" r:id="rId11"/>
    <p:sldLayoutId id="2147483791" r:id="rId12"/>
  </p:sldLayoutIdLst>
  <p:txStyles>
    <p:titleStyle>
      <a:lvl1pPr algn="ctr" rtl="0" eaLnBrk="0" fontAlgn="base" hangingPunct="0">
        <a:spcBef>
          <a:spcPct val="0"/>
        </a:spcBef>
        <a:spcAft>
          <a:spcPct val="0"/>
        </a:spcAft>
        <a:defRPr sz="290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000">
          <a:solidFill>
            <a:srgbClr val="632523"/>
          </a:solidFill>
          <a:latin typeface="Arial" charset="0"/>
          <a:cs typeface="Arial" charset="0"/>
        </a:defRPr>
      </a:lvl2pPr>
      <a:lvl3pPr algn="ctr" rtl="0" eaLnBrk="0" fontAlgn="base" hangingPunct="0">
        <a:spcBef>
          <a:spcPct val="0"/>
        </a:spcBef>
        <a:spcAft>
          <a:spcPct val="0"/>
        </a:spcAft>
        <a:defRPr sz="4000">
          <a:solidFill>
            <a:srgbClr val="632523"/>
          </a:solidFill>
          <a:latin typeface="Arial" charset="0"/>
          <a:cs typeface="Arial" charset="0"/>
        </a:defRPr>
      </a:lvl3pPr>
      <a:lvl4pPr algn="ctr" rtl="0" eaLnBrk="0" fontAlgn="base" hangingPunct="0">
        <a:spcBef>
          <a:spcPct val="0"/>
        </a:spcBef>
        <a:spcAft>
          <a:spcPct val="0"/>
        </a:spcAft>
        <a:defRPr sz="4000">
          <a:solidFill>
            <a:srgbClr val="632523"/>
          </a:solidFill>
          <a:latin typeface="Arial" charset="0"/>
          <a:cs typeface="Arial" charset="0"/>
        </a:defRPr>
      </a:lvl4pPr>
      <a:lvl5pPr algn="ctr" rtl="0" eaLnBrk="0" fontAlgn="base" hangingPunct="0">
        <a:spcBef>
          <a:spcPct val="0"/>
        </a:spcBef>
        <a:spcAft>
          <a:spcPct val="0"/>
        </a:spcAft>
        <a:defRPr sz="4000">
          <a:solidFill>
            <a:srgbClr val="632523"/>
          </a:solidFill>
          <a:latin typeface="Arial" charset="0"/>
          <a:cs typeface="Arial" charset="0"/>
        </a:defRPr>
      </a:lvl5pPr>
      <a:lvl6pPr marL="411480" algn="ctr" rtl="0" fontAlgn="base">
        <a:spcBef>
          <a:spcPct val="0"/>
        </a:spcBef>
        <a:spcAft>
          <a:spcPct val="0"/>
        </a:spcAft>
        <a:defRPr sz="4000">
          <a:solidFill>
            <a:srgbClr val="632523"/>
          </a:solidFill>
          <a:latin typeface="Arial" charset="0"/>
          <a:cs typeface="Arial" charset="0"/>
        </a:defRPr>
      </a:lvl6pPr>
      <a:lvl7pPr marL="822960" algn="ctr" rtl="0" fontAlgn="base">
        <a:spcBef>
          <a:spcPct val="0"/>
        </a:spcBef>
        <a:spcAft>
          <a:spcPct val="0"/>
        </a:spcAft>
        <a:defRPr sz="4000">
          <a:solidFill>
            <a:srgbClr val="632523"/>
          </a:solidFill>
          <a:latin typeface="Arial" charset="0"/>
          <a:cs typeface="Arial" charset="0"/>
        </a:defRPr>
      </a:lvl7pPr>
      <a:lvl8pPr marL="1234440" algn="ctr" rtl="0" fontAlgn="base">
        <a:spcBef>
          <a:spcPct val="0"/>
        </a:spcBef>
        <a:spcAft>
          <a:spcPct val="0"/>
        </a:spcAft>
        <a:defRPr sz="4000">
          <a:solidFill>
            <a:srgbClr val="632523"/>
          </a:solidFill>
          <a:latin typeface="Arial" charset="0"/>
          <a:cs typeface="Arial" charset="0"/>
        </a:defRPr>
      </a:lvl8pPr>
      <a:lvl9pPr marL="1645920" algn="ctr" rtl="0" fontAlgn="base">
        <a:spcBef>
          <a:spcPct val="0"/>
        </a:spcBef>
        <a:spcAft>
          <a:spcPct val="0"/>
        </a:spcAft>
        <a:defRPr sz="4000">
          <a:solidFill>
            <a:srgbClr val="632523"/>
          </a:solidFill>
          <a:latin typeface="Arial" charset="0"/>
          <a:cs typeface="Arial" charset="0"/>
        </a:defRPr>
      </a:lvl9pPr>
    </p:titleStyle>
    <p:body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822960" rtl="0" eaLnBrk="1" latinLnBrk="0" hangingPunct="1">
        <a:defRPr sz="1600" kern="1200">
          <a:solidFill>
            <a:schemeClr val="tx1"/>
          </a:solidFill>
          <a:latin typeface="+mn-lt"/>
          <a:ea typeface="+mn-ea"/>
          <a:cs typeface="+mn-cs"/>
        </a:defRPr>
      </a:lvl1pPr>
      <a:lvl2pPr marL="411480" algn="l" defTabSz="822960" rtl="0" eaLnBrk="1" latinLnBrk="0" hangingPunct="1">
        <a:defRPr sz="1600" kern="1200">
          <a:solidFill>
            <a:schemeClr val="tx1"/>
          </a:solidFill>
          <a:latin typeface="+mn-lt"/>
          <a:ea typeface="+mn-ea"/>
          <a:cs typeface="+mn-cs"/>
        </a:defRPr>
      </a:lvl2pPr>
      <a:lvl3pPr marL="822960" algn="l" defTabSz="822960" rtl="0" eaLnBrk="1" latinLnBrk="0" hangingPunct="1">
        <a:defRPr sz="1600" kern="1200">
          <a:solidFill>
            <a:schemeClr val="tx1"/>
          </a:solidFill>
          <a:latin typeface="+mn-lt"/>
          <a:ea typeface="+mn-ea"/>
          <a:cs typeface="+mn-cs"/>
        </a:defRPr>
      </a:lvl3pPr>
      <a:lvl4pPr marL="1234440" algn="l" defTabSz="822960" rtl="0" eaLnBrk="1" latinLnBrk="0" hangingPunct="1">
        <a:defRPr sz="1600" kern="1200">
          <a:solidFill>
            <a:schemeClr val="tx1"/>
          </a:solidFill>
          <a:latin typeface="+mn-lt"/>
          <a:ea typeface="+mn-ea"/>
          <a:cs typeface="+mn-cs"/>
        </a:defRPr>
      </a:lvl4pPr>
      <a:lvl5pPr marL="1645920" algn="l" defTabSz="822960" rtl="0" eaLnBrk="1" latinLnBrk="0" hangingPunct="1">
        <a:defRPr sz="1600" kern="1200">
          <a:solidFill>
            <a:schemeClr val="tx1"/>
          </a:solidFill>
          <a:latin typeface="+mn-lt"/>
          <a:ea typeface="+mn-ea"/>
          <a:cs typeface="+mn-cs"/>
        </a:defRPr>
      </a:lvl5pPr>
      <a:lvl6pPr marL="2057400" algn="l" defTabSz="822960" rtl="0" eaLnBrk="1" latinLnBrk="0" hangingPunct="1">
        <a:defRPr sz="1600" kern="1200">
          <a:solidFill>
            <a:schemeClr val="tx1"/>
          </a:solidFill>
          <a:latin typeface="+mn-lt"/>
          <a:ea typeface="+mn-ea"/>
          <a:cs typeface="+mn-cs"/>
        </a:defRPr>
      </a:lvl6pPr>
      <a:lvl7pPr marL="2468880" algn="l" defTabSz="822960" rtl="0" eaLnBrk="1" latinLnBrk="0" hangingPunct="1">
        <a:defRPr sz="1600" kern="1200">
          <a:solidFill>
            <a:schemeClr val="tx1"/>
          </a:solidFill>
          <a:latin typeface="+mn-lt"/>
          <a:ea typeface="+mn-ea"/>
          <a:cs typeface="+mn-cs"/>
        </a:defRPr>
      </a:lvl7pPr>
      <a:lvl8pPr marL="2880360" algn="l" defTabSz="822960" rtl="0" eaLnBrk="1" latinLnBrk="0" hangingPunct="1">
        <a:defRPr sz="1600" kern="1200">
          <a:solidFill>
            <a:schemeClr val="tx1"/>
          </a:solidFill>
          <a:latin typeface="+mn-lt"/>
          <a:ea typeface="+mn-ea"/>
          <a:cs typeface="+mn-cs"/>
        </a:defRPr>
      </a:lvl8pPr>
      <a:lvl9pPr marL="3291840" algn="l" defTabSz="822960" rtl="0" eaLnBrk="1" latinLnBrk="0" hangingPunct="1">
        <a:defRPr sz="1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457200" y="1600200"/>
            <a:ext cx="82296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133600" y="6356353"/>
            <a:ext cx="4648200" cy="365125"/>
          </a:xfrm>
          <a:prstGeom prst="rect">
            <a:avLst/>
          </a:prstGeom>
        </p:spPr>
        <p:txBody>
          <a:bodyPr vert="horz" wrap="square" lIns="91440" tIns="45720" rIns="91440" bIns="45720" numCol="1" rtlCol="0" anchor="ctr" anchorCtr="0" compatLnSpc="1">
            <a:prstTxWarp prst="textNoShape">
              <a:avLst/>
            </a:prstTxWarp>
          </a:bodyPr>
          <a:lstStyle>
            <a:lvl1pPr algn="ctr">
              <a:defRPr sz="1080">
                <a:solidFill>
                  <a:srgbClr val="898989"/>
                </a:solidFill>
              </a:defRPr>
            </a:lvl1pPr>
          </a:lstStyle>
          <a:p>
            <a:pPr rtl="0">
              <a:defRPr/>
            </a:pPr>
            <a:r>
              <a:rPr lang="fr"/>
              <a:t>Rapid Response Teams Training</a:t>
            </a:r>
          </a:p>
        </p:txBody>
      </p:sp>
      <p:sp>
        <p:nvSpPr>
          <p:cNvPr id="6" name="Slide Number Placeholder 5"/>
          <p:cNvSpPr>
            <a:spLocks noGrp="1"/>
          </p:cNvSpPr>
          <p:nvPr>
            <p:ph type="sldNum" sz="quarter" idx="4"/>
          </p:nvPr>
        </p:nvSpPr>
        <p:spPr>
          <a:xfrm>
            <a:off x="8502650" y="6481766"/>
            <a:ext cx="609600" cy="365125"/>
          </a:xfrm>
          <a:prstGeom prst="rect">
            <a:avLst/>
          </a:prstGeom>
        </p:spPr>
        <p:txBody>
          <a:bodyPr vert="horz" wrap="square" lIns="91440" tIns="45720" rIns="91440" bIns="45720" numCol="1" rtlCol="0" anchor="ctr" anchorCtr="0" compatLnSpc="1">
            <a:prstTxWarp prst="textNoShape">
              <a:avLst/>
            </a:prstTxWarp>
          </a:bodyPr>
          <a:lstStyle>
            <a:lvl1pPr algn="r">
              <a:defRPr sz="1080">
                <a:solidFill>
                  <a:srgbClr val="898989"/>
                </a:solidFill>
              </a:defRPr>
            </a:lvl1pPr>
          </a:lstStyle>
          <a:p>
            <a:pPr rtl="0"/>
            <a:fld id="{264479D6-E1AD-4E5B-A4F8-2E59461ED891}" type="slidenum">
              <a:rPr lang="en-US"/>
              <a:pPr rtl="0"/>
              <a:t>‹#›</a:t>
            </a:fld>
            <a:endParaRPr lang="en-US"/>
          </a:p>
        </p:txBody>
      </p:sp>
      <p:sp>
        <p:nvSpPr>
          <p:cNvPr id="7" name="Subtitle 2"/>
          <p:cNvSpPr txBox="1">
            <a:spLocks/>
          </p:cNvSpPr>
          <p:nvPr userDrawn="1"/>
        </p:nvSpPr>
        <p:spPr>
          <a:xfrm>
            <a:off x="2209800" y="6176963"/>
            <a:ext cx="42672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0">
              <a:defRPr>
                <a:solidFill>
                  <a:srgbClr val="FFFFFF"/>
                </a:solidFill>
                <a:latin typeface="Calibri"/>
                <a:ea typeface="Calibri"/>
                <a:cs typeface="Calibri"/>
                <a:sym typeface="Calibri"/>
              </a:defRPr>
            </a:pPr>
            <a:r>
              <a:rPr lang="fr" sz="1260">
                <a:solidFill>
                  <a:srgbClr val="FFFFFF"/>
                </a:solidFill>
                <a:ea typeface="Calibri"/>
              </a:rPr>
              <a:t>Rapid Response Teams Training</a:t>
            </a: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rtl="0"/>
            <a:endParaRPr lang="en-US" sz="126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10600" y="6330330"/>
            <a:ext cx="6096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0" eaLnBrk="1" hangingPunct="1"/>
            <a:fld id="{450384FD-CC80-4B09-A768-218B646411B4}" type="slidenum">
              <a:rPr lang="en-US" sz="1440">
                <a:solidFill>
                  <a:schemeClr val="bg1"/>
                </a:solidFill>
              </a:rPr>
              <a:pPr rtl="0" eaLnBrk="1" hangingPunct="1"/>
              <a:t>‹#›</a:t>
            </a:fld>
            <a:endParaRPr lang="en-US" sz="144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rtl="0"/>
              <a:endParaRPr lang="en-US" sz="1620">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13" name="Picture 12" descr="Logo, company name&#10;&#10;Description automatically generated">
            <a:extLst>
              <a:ext uri="{FF2B5EF4-FFF2-40B4-BE49-F238E27FC236}">
                <a16:creationId xmlns:a16="http://schemas.microsoft.com/office/drawing/2014/main" id="{AFBCA7CF-2C76-4FE0-B7B6-CE468EA19D4F}"/>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8132482" y="0"/>
            <a:ext cx="918000" cy="1224000"/>
          </a:xfrm>
          <a:prstGeom prst="rect">
            <a:avLst/>
          </a:prstGeom>
        </p:spPr>
      </p:pic>
    </p:spTree>
    <p:extLst>
      <p:ext uri="{BB962C8B-B14F-4D97-AF65-F5344CB8AC3E}">
        <p14:creationId xmlns:p14="http://schemas.microsoft.com/office/powerpoint/2010/main" val="1533177493"/>
      </p:ext>
    </p:extLst>
  </p:cSld>
  <p:clrMap bg1="lt1" tx1="dk1" bg2="lt2" tx2="dk2" accent1="accent1" accent2="accent2" accent3="accent3" accent4="accent4" accent5="accent5" accent6="accent6" hlink="hlink" folHlink="folHlink"/>
  <p:sldLayoutIdLst>
    <p:sldLayoutId id="2147483963" r:id="rId1"/>
    <p:sldLayoutId id="2147483795" r:id="rId2"/>
    <p:sldLayoutId id="2147483964" r:id="rId3"/>
    <p:sldLayoutId id="2147483965" r:id="rId4"/>
    <p:sldLayoutId id="2147483966" r:id="rId5"/>
    <p:sldLayoutId id="2147483967" r:id="rId6"/>
    <p:sldLayoutId id="2147483968" r:id="rId7"/>
    <p:sldLayoutId id="2147483969" r:id="rId8"/>
    <p:sldLayoutId id="2147483970" r:id="rId9"/>
    <p:sldLayoutId id="2147483971" r:id="rId10"/>
    <p:sldLayoutId id="2147483960" r:id="rId11"/>
    <p:sldLayoutId id="2147483961" r:id="rId12"/>
    <p:sldLayoutId id="2147483784" r:id="rId13"/>
  </p:sldLayoutIdLst>
  <p:txStyles>
    <p:titleStyle>
      <a:lvl1pPr algn="ctr" rtl="0" eaLnBrk="0" fontAlgn="base" hangingPunct="0">
        <a:spcBef>
          <a:spcPct val="0"/>
        </a:spcBef>
        <a:spcAft>
          <a:spcPct val="0"/>
        </a:spcAft>
        <a:defRPr sz="288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3960">
          <a:solidFill>
            <a:srgbClr val="632523"/>
          </a:solidFill>
          <a:latin typeface="Arial" charset="0"/>
          <a:cs typeface="Arial" charset="0"/>
        </a:defRPr>
      </a:lvl2pPr>
      <a:lvl3pPr algn="ctr" rtl="0" eaLnBrk="0" fontAlgn="base" hangingPunct="0">
        <a:spcBef>
          <a:spcPct val="0"/>
        </a:spcBef>
        <a:spcAft>
          <a:spcPct val="0"/>
        </a:spcAft>
        <a:defRPr sz="3960">
          <a:solidFill>
            <a:srgbClr val="632523"/>
          </a:solidFill>
          <a:latin typeface="Arial" charset="0"/>
          <a:cs typeface="Arial" charset="0"/>
        </a:defRPr>
      </a:lvl3pPr>
      <a:lvl4pPr algn="ctr" rtl="0" eaLnBrk="0" fontAlgn="base" hangingPunct="0">
        <a:spcBef>
          <a:spcPct val="0"/>
        </a:spcBef>
        <a:spcAft>
          <a:spcPct val="0"/>
        </a:spcAft>
        <a:defRPr sz="3960">
          <a:solidFill>
            <a:srgbClr val="632523"/>
          </a:solidFill>
          <a:latin typeface="Arial" charset="0"/>
          <a:cs typeface="Arial" charset="0"/>
        </a:defRPr>
      </a:lvl4pPr>
      <a:lvl5pPr algn="ctr" rtl="0" eaLnBrk="0" fontAlgn="base" hangingPunct="0">
        <a:spcBef>
          <a:spcPct val="0"/>
        </a:spcBef>
        <a:spcAft>
          <a:spcPct val="0"/>
        </a:spcAft>
        <a:defRPr sz="3960">
          <a:solidFill>
            <a:srgbClr val="632523"/>
          </a:solidFill>
          <a:latin typeface="Arial" charset="0"/>
          <a:cs typeface="Arial" charset="0"/>
        </a:defRPr>
      </a:lvl5pPr>
      <a:lvl6pPr marL="411480" algn="ctr" rtl="0" fontAlgn="base">
        <a:spcBef>
          <a:spcPct val="0"/>
        </a:spcBef>
        <a:spcAft>
          <a:spcPct val="0"/>
        </a:spcAft>
        <a:defRPr sz="3960">
          <a:solidFill>
            <a:srgbClr val="632523"/>
          </a:solidFill>
          <a:latin typeface="Arial" charset="0"/>
          <a:cs typeface="Arial" charset="0"/>
        </a:defRPr>
      </a:lvl6pPr>
      <a:lvl7pPr marL="822960" algn="ctr" rtl="0" fontAlgn="base">
        <a:spcBef>
          <a:spcPct val="0"/>
        </a:spcBef>
        <a:spcAft>
          <a:spcPct val="0"/>
        </a:spcAft>
        <a:defRPr sz="3960">
          <a:solidFill>
            <a:srgbClr val="632523"/>
          </a:solidFill>
          <a:latin typeface="Arial" charset="0"/>
          <a:cs typeface="Arial" charset="0"/>
        </a:defRPr>
      </a:lvl7pPr>
      <a:lvl8pPr marL="1234440" algn="ctr" rtl="0" fontAlgn="base">
        <a:spcBef>
          <a:spcPct val="0"/>
        </a:spcBef>
        <a:spcAft>
          <a:spcPct val="0"/>
        </a:spcAft>
        <a:defRPr sz="3960">
          <a:solidFill>
            <a:srgbClr val="632523"/>
          </a:solidFill>
          <a:latin typeface="Arial" charset="0"/>
          <a:cs typeface="Arial" charset="0"/>
        </a:defRPr>
      </a:lvl8pPr>
      <a:lvl9pPr marL="1645920" algn="ctr" rtl="0" fontAlgn="base">
        <a:spcBef>
          <a:spcPct val="0"/>
        </a:spcBef>
        <a:spcAft>
          <a:spcPct val="0"/>
        </a:spcAft>
        <a:defRPr sz="3960">
          <a:solidFill>
            <a:srgbClr val="632523"/>
          </a:solidFill>
          <a:latin typeface="Arial" charset="0"/>
          <a:cs typeface="Arial" charset="0"/>
        </a:defRPr>
      </a:lvl9pPr>
    </p:titleStyle>
    <p:body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2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2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4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4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822960" rtl="0" eaLnBrk="1" latinLnBrk="0" hangingPunct="1">
        <a:defRPr sz="1620" kern="1200">
          <a:solidFill>
            <a:schemeClr val="tx1"/>
          </a:solidFill>
          <a:latin typeface="+mn-lt"/>
          <a:ea typeface="+mn-ea"/>
          <a:cs typeface="+mn-cs"/>
        </a:defRPr>
      </a:lvl1pPr>
      <a:lvl2pPr marL="411480" algn="l" defTabSz="822960" rtl="0" eaLnBrk="1" latinLnBrk="0" hangingPunct="1">
        <a:defRPr sz="1620" kern="1200">
          <a:solidFill>
            <a:schemeClr val="tx1"/>
          </a:solidFill>
          <a:latin typeface="+mn-lt"/>
          <a:ea typeface="+mn-ea"/>
          <a:cs typeface="+mn-cs"/>
        </a:defRPr>
      </a:lvl2pPr>
      <a:lvl3pPr marL="822960" algn="l" defTabSz="822960" rtl="0" eaLnBrk="1" latinLnBrk="0" hangingPunct="1">
        <a:defRPr sz="1620" kern="1200">
          <a:solidFill>
            <a:schemeClr val="tx1"/>
          </a:solidFill>
          <a:latin typeface="+mn-lt"/>
          <a:ea typeface="+mn-ea"/>
          <a:cs typeface="+mn-cs"/>
        </a:defRPr>
      </a:lvl3pPr>
      <a:lvl4pPr marL="1234440" algn="l" defTabSz="822960" rtl="0" eaLnBrk="1" latinLnBrk="0" hangingPunct="1">
        <a:defRPr sz="1620" kern="1200">
          <a:solidFill>
            <a:schemeClr val="tx1"/>
          </a:solidFill>
          <a:latin typeface="+mn-lt"/>
          <a:ea typeface="+mn-ea"/>
          <a:cs typeface="+mn-cs"/>
        </a:defRPr>
      </a:lvl4pPr>
      <a:lvl5pPr marL="1645920" algn="l" defTabSz="822960" rtl="0" eaLnBrk="1" latinLnBrk="0" hangingPunct="1">
        <a:defRPr sz="1620" kern="1200">
          <a:solidFill>
            <a:schemeClr val="tx1"/>
          </a:solidFill>
          <a:latin typeface="+mn-lt"/>
          <a:ea typeface="+mn-ea"/>
          <a:cs typeface="+mn-cs"/>
        </a:defRPr>
      </a:lvl5pPr>
      <a:lvl6pPr marL="2057400" algn="l" defTabSz="822960" rtl="0" eaLnBrk="1" latinLnBrk="0" hangingPunct="1">
        <a:defRPr sz="1620" kern="1200">
          <a:solidFill>
            <a:schemeClr val="tx1"/>
          </a:solidFill>
          <a:latin typeface="+mn-lt"/>
          <a:ea typeface="+mn-ea"/>
          <a:cs typeface="+mn-cs"/>
        </a:defRPr>
      </a:lvl6pPr>
      <a:lvl7pPr marL="2468880" algn="l" defTabSz="822960" rtl="0" eaLnBrk="1" latinLnBrk="0" hangingPunct="1">
        <a:defRPr sz="1620" kern="1200">
          <a:solidFill>
            <a:schemeClr val="tx1"/>
          </a:solidFill>
          <a:latin typeface="+mn-lt"/>
          <a:ea typeface="+mn-ea"/>
          <a:cs typeface="+mn-cs"/>
        </a:defRPr>
      </a:lvl7pPr>
      <a:lvl8pPr marL="2880360" algn="l" defTabSz="822960" rtl="0" eaLnBrk="1" latinLnBrk="0" hangingPunct="1">
        <a:defRPr sz="1620" kern="1200">
          <a:solidFill>
            <a:schemeClr val="tx1"/>
          </a:solidFill>
          <a:latin typeface="+mn-lt"/>
          <a:ea typeface="+mn-ea"/>
          <a:cs typeface="+mn-cs"/>
        </a:defRPr>
      </a:lvl8pPr>
      <a:lvl9pPr marL="3291840" algn="l" defTabSz="822960" rtl="0" eaLnBrk="1" latinLnBrk="0" hangingPunct="1">
        <a:defRPr sz="162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457200" y="1600200"/>
            <a:ext cx="82296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133600" y="6356355"/>
            <a:ext cx="4648200" cy="365125"/>
          </a:xfrm>
          <a:prstGeom prst="rect">
            <a:avLst/>
          </a:prstGeom>
        </p:spPr>
        <p:txBody>
          <a:bodyPr vert="horz" wrap="square" lIns="91440" tIns="45720" rIns="91440" bIns="45720" numCol="1" rtlCol="0" anchor="ctr" anchorCtr="0" compatLnSpc="1">
            <a:prstTxWarp prst="textNoShape">
              <a:avLst/>
            </a:prstTxWarp>
          </a:bodyPr>
          <a:lstStyle>
            <a:lvl1pPr algn="ctr">
              <a:defRPr sz="800">
                <a:solidFill>
                  <a:srgbClr val="898989"/>
                </a:solidFill>
              </a:defRPr>
            </a:lvl1pPr>
          </a:lstStyle>
          <a:p>
            <a:pPr rtl="0">
              <a:defRPr/>
            </a:pPr>
            <a:r>
              <a:rPr lang="fr"/>
              <a:t>Rapid Response Teams Training</a:t>
            </a:r>
          </a:p>
        </p:txBody>
      </p:sp>
      <p:sp>
        <p:nvSpPr>
          <p:cNvPr id="6" name="Slide Number Placeholder 5"/>
          <p:cNvSpPr>
            <a:spLocks noGrp="1"/>
          </p:cNvSpPr>
          <p:nvPr>
            <p:ph type="sldNum" sz="quarter" idx="4"/>
          </p:nvPr>
        </p:nvSpPr>
        <p:spPr>
          <a:xfrm>
            <a:off x="8502650" y="6481768"/>
            <a:ext cx="609600" cy="365125"/>
          </a:xfrm>
          <a:prstGeom prst="rect">
            <a:avLst/>
          </a:prstGeom>
        </p:spPr>
        <p:txBody>
          <a:bodyPr vert="horz" wrap="square" lIns="91440" tIns="45720" rIns="91440" bIns="45720" numCol="1" rtlCol="0" anchor="ctr" anchorCtr="0" compatLnSpc="1">
            <a:prstTxWarp prst="textNoShape">
              <a:avLst/>
            </a:prstTxWarp>
          </a:bodyPr>
          <a:lstStyle>
            <a:lvl1pPr algn="r">
              <a:defRPr sz="800">
                <a:solidFill>
                  <a:srgbClr val="898989"/>
                </a:solidFill>
              </a:defRPr>
            </a:lvl1pPr>
          </a:lstStyle>
          <a:p>
            <a:pPr rtl="0"/>
            <a:fld id="{264479D6-E1AD-4E5B-A4F8-2E59461ED891}" type="slidenum">
              <a:rPr lang="en-US"/>
              <a:pPr rtl="0"/>
              <a:t>‹#›</a:t>
            </a:fld>
            <a:endParaRPr lang="en-US"/>
          </a:p>
        </p:txBody>
      </p:sp>
      <p:sp>
        <p:nvSpPr>
          <p:cNvPr id="7" name="Subtitle 2"/>
          <p:cNvSpPr txBox="1">
            <a:spLocks/>
          </p:cNvSpPr>
          <p:nvPr userDrawn="1"/>
        </p:nvSpPr>
        <p:spPr>
          <a:xfrm>
            <a:off x="2209800" y="6176963"/>
            <a:ext cx="42672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0">
              <a:defRPr>
                <a:solidFill>
                  <a:srgbClr val="FFFFFF"/>
                </a:solidFill>
                <a:latin typeface="Calibri"/>
                <a:ea typeface="Calibri"/>
                <a:cs typeface="Calibri"/>
                <a:sym typeface="Calibri"/>
              </a:defRPr>
            </a:pPr>
            <a:r>
              <a:rPr lang="fr" sz="1000">
                <a:solidFill>
                  <a:srgbClr val="FFFFFF"/>
                </a:solidFill>
                <a:ea typeface="Calibri"/>
              </a:rPr>
              <a:t>Rapid Response Teams Training</a:t>
            </a: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rtl="0"/>
            <a:endParaRPr lang="en-US" sz="10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10600" y="6330332"/>
            <a:ext cx="6096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0" eaLnBrk="1" hangingPunct="1"/>
            <a:fld id="{450384FD-CC80-4B09-A768-218B646411B4}" type="slidenum">
              <a:rPr lang="en-US" sz="1100">
                <a:solidFill>
                  <a:schemeClr val="bg1"/>
                </a:solidFill>
              </a:rPr>
              <a:pPr rtl="0" eaLnBrk="1" hangingPunct="1"/>
              <a:t>‹#›</a:t>
            </a:fld>
            <a:endParaRPr lang="en-US" sz="11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rtl="0"/>
              <a:endParaRPr lang="en-US" sz="1200">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13" name="Picture 12" descr="Logo, company name&#10;&#10;Description automatically generated">
            <a:extLst>
              <a:ext uri="{FF2B5EF4-FFF2-40B4-BE49-F238E27FC236}">
                <a16:creationId xmlns:a16="http://schemas.microsoft.com/office/drawing/2014/main" id="{AFBCA7CF-2C76-4FE0-B7B6-CE468EA19D4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32482" y="0"/>
            <a:ext cx="918000" cy="1224000"/>
          </a:xfrm>
          <a:prstGeom prst="rect">
            <a:avLst/>
          </a:prstGeom>
        </p:spPr>
      </p:pic>
    </p:spTree>
    <p:extLst>
      <p:ext uri="{BB962C8B-B14F-4D97-AF65-F5344CB8AC3E}">
        <p14:creationId xmlns:p14="http://schemas.microsoft.com/office/powerpoint/2010/main" val="19352866"/>
      </p:ext>
    </p:extLst>
  </p:cSld>
  <p:clrMap bg1="lt1" tx1="dk1" bg2="lt2" tx2="dk2" accent1="accent1" accent2="accent2" accent3="accent3" accent4="accent4" accent5="accent5" accent6="accent6" hlink="hlink" folHlink="folHlink"/>
  <p:sldLayoutIdLst>
    <p:sldLayoutId id="2147483948" r:id="rId1"/>
    <p:sldLayoutId id="2147483783"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 id="2147483958" r:id="rId11"/>
    <p:sldLayoutId id="2147483959" r:id="rId12"/>
  </p:sldLayoutIdLst>
  <p:txStyles>
    <p:titleStyle>
      <a:lvl1pPr algn="ctr" rtl="0" eaLnBrk="0" fontAlgn="base" hangingPunct="0">
        <a:spcBef>
          <a:spcPct val="0"/>
        </a:spcBef>
        <a:spcAft>
          <a:spcPct val="0"/>
        </a:spcAft>
        <a:defRPr sz="220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3000">
          <a:solidFill>
            <a:srgbClr val="632523"/>
          </a:solidFill>
          <a:latin typeface="Arial" charset="0"/>
          <a:cs typeface="Arial" charset="0"/>
        </a:defRPr>
      </a:lvl2pPr>
      <a:lvl3pPr algn="ctr" rtl="0" eaLnBrk="0" fontAlgn="base" hangingPunct="0">
        <a:spcBef>
          <a:spcPct val="0"/>
        </a:spcBef>
        <a:spcAft>
          <a:spcPct val="0"/>
        </a:spcAft>
        <a:defRPr sz="3000">
          <a:solidFill>
            <a:srgbClr val="632523"/>
          </a:solidFill>
          <a:latin typeface="Arial" charset="0"/>
          <a:cs typeface="Arial" charset="0"/>
        </a:defRPr>
      </a:lvl3pPr>
      <a:lvl4pPr algn="ctr" rtl="0" eaLnBrk="0" fontAlgn="base" hangingPunct="0">
        <a:spcBef>
          <a:spcPct val="0"/>
        </a:spcBef>
        <a:spcAft>
          <a:spcPct val="0"/>
        </a:spcAft>
        <a:defRPr sz="3000">
          <a:solidFill>
            <a:srgbClr val="632523"/>
          </a:solidFill>
          <a:latin typeface="Arial" charset="0"/>
          <a:cs typeface="Arial" charset="0"/>
        </a:defRPr>
      </a:lvl4pPr>
      <a:lvl5pPr algn="ctr" rtl="0" eaLnBrk="0" fontAlgn="base" hangingPunct="0">
        <a:spcBef>
          <a:spcPct val="0"/>
        </a:spcBef>
        <a:spcAft>
          <a:spcPct val="0"/>
        </a:spcAft>
        <a:defRPr sz="3000">
          <a:solidFill>
            <a:srgbClr val="632523"/>
          </a:solidFill>
          <a:latin typeface="Arial" charset="0"/>
          <a:cs typeface="Arial" charset="0"/>
        </a:defRPr>
      </a:lvl5pPr>
      <a:lvl6pPr marL="308610" algn="ctr" rtl="0" fontAlgn="base">
        <a:spcBef>
          <a:spcPct val="0"/>
        </a:spcBef>
        <a:spcAft>
          <a:spcPct val="0"/>
        </a:spcAft>
        <a:defRPr sz="3000">
          <a:solidFill>
            <a:srgbClr val="632523"/>
          </a:solidFill>
          <a:latin typeface="Arial" charset="0"/>
          <a:cs typeface="Arial" charset="0"/>
        </a:defRPr>
      </a:lvl6pPr>
      <a:lvl7pPr marL="617220" algn="ctr" rtl="0" fontAlgn="base">
        <a:spcBef>
          <a:spcPct val="0"/>
        </a:spcBef>
        <a:spcAft>
          <a:spcPct val="0"/>
        </a:spcAft>
        <a:defRPr sz="3000">
          <a:solidFill>
            <a:srgbClr val="632523"/>
          </a:solidFill>
          <a:latin typeface="Arial" charset="0"/>
          <a:cs typeface="Arial" charset="0"/>
        </a:defRPr>
      </a:lvl7pPr>
      <a:lvl8pPr marL="925830" algn="ctr" rtl="0" fontAlgn="base">
        <a:spcBef>
          <a:spcPct val="0"/>
        </a:spcBef>
        <a:spcAft>
          <a:spcPct val="0"/>
        </a:spcAft>
        <a:defRPr sz="3000">
          <a:solidFill>
            <a:srgbClr val="632523"/>
          </a:solidFill>
          <a:latin typeface="Arial" charset="0"/>
          <a:cs typeface="Arial" charset="0"/>
        </a:defRPr>
      </a:lvl8pPr>
      <a:lvl9pPr marL="1234440" algn="ctr" rtl="0" fontAlgn="base">
        <a:spcBef>
          <a:spcPct val="0"/>
        </a:spcBef>
        <a:spcAft>
          <a:spcPct val="0"/>
        </a:spcAft>
        <a:defRPr sz="3000">
          <a:solidFill>
            <a:srgbClr val="632523"/>
          </a:solidFill>
          <a:latin typeface="Arial" charset="0"/>
          <a:cs typeface="Arial" charset="0"/>
        </a:defRPr>
      </a:lvl9pPr>
    </p:titleStyle>
    <p:bodyStyle>
      <a:lvl1pPr marL="231458" indent="-231458"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1pPr>
      <a:lvl2pPr marL="501491" indent="-192881" algn="l" rtl="0" eaLnBrk="0" fontAlgn="base" hangingPunct="0">
        <a:spcBef>
          <a:spcPct val="20000"/>
        </a:spcBef>
        <a:spcAft>
          <a:spcPct val="0"/>
        </a:spcAft>
        <a:buFont typeface="Arial" charset="0"/>
        <a:buChar char="–"/>
        <a:defRPr sz="1200" kern="1200">
          <a:solidFill>
            <a:srgbClr val="10253F"/>
          </a:solidFill>
          <a:latin typeface="Arial" pitchFamily="34" charset="0"/>
          <a:ea typeface="+mn-ea"/>
          <a:cs typeface="Arial" pitchFamily="34" charset="0"/>
        </a:defRPr>
      </a:lvl2pPr>
      <a:lvl3pPr marL="771525" indent="-154305" algn="l" rtl="0" eaLnBrk="0" fontAlgn="base" hangingPunct="0">
        <a:spcBef>
          <a:spcPct val="20000"/>
        </a:spcBef>
        <a:spcAft>
          <a:spcPct val="0"/>
        </a:spcAft>
        <a:buFont typeface="Arial" charset="0"/>
        <a:buChar char="•"/>
        <a:defRPr sz="1200" kern="1200">
          <a:solidFill>
            <a:srgbClr val="10253F"/>
          </a:solidFill>
          <a:latin typeface="Arial" pitchFamily="34" charset="0"/>
          <a:ea typeface="+mn-ea"/>
          <a:cs typeface="Arial" pitchFamily="34" charset="0"/>
        </a:defRPr>
      </a:lvl3pPr>
      <a:lvl4pPr marL="1080135" indent="-154305" algn="l" rtl="0" eaLnBrk="0" fontAlgn="base" hangingPunct="0">
        <a:spcBef>
          <a:spcPct val="20000"/>
        </a:spcBef>
        <a:spcAft>
          <a:spcPct val="0"/>
        </a:spcAft>
        <a:buFont typeface="Arial" charset="0"/>
        <a:buChar char="–"/>
        <a:defRPr sz="1100" kern="1200">
          <a:solidFill>
            <a:srgbClr val="10253F"/>
          </a:solidFill>
          <a:latin typeface="Arial" pitchFamily="34" charset="0"/>
          <a:ea typeface="+mn-ea"/>
          <a:cs typeface="Arial" pitchFamily="34" charset="0"/>
        </a:defRPr>
      </a:lvl4pPr>
      <a:lvl5pPr marL="1388745" indent="-154305" algn="l" rtl="0" eaLnBrk="0" fontAlgn="base" hangingPunct="0">
        <a:spcBef>
          <a:spcPct val="20000"/>
        </a:spcBef>
        <a:spcAft>
          <a:spcPct val="0"/>
        </a:spcAft>
        <a:buFont typeface="Arial" charset="0"/>
        <a:buChar char="»"/>
        <a:defRPr sz="1100" kern="1200">
          <a:solidFill>
            <a:srgbClr val="10253F"/>
          </a:solidFill>
          <a:latin typeface="Arial" pitchFamily="34" charset="0"/>
          <a:ea typeface="+mn-ea"/>
          <a:cs typeface="Arial" pitchFamily="34" charset="0"/>
        </a:defRPr>
      </a:lvl5pPr>
      <a:lvl6pPr marL="1697355" indent="-154305" algn="l" defTabSz="617220" rtl="0" eaLnBrk="1" latinLnBrk="0" hangingPunct="1">
        <a:spcBef>
          <a:spcPct val="20000"/>
        </a:spcBef>
        <a:buFont typeface="Arial" pitchFamily="34" charset="0"/>
        <a:buChar char="•"/>
        <a:defRPr sz="1400" kern="1200">
          <a:solidFill>
            <a:schemeClr val="tx1"/>
          </a:solidFill>
          <a:latin typeface="+mn-lt"/>
          <a:ea typeface="+mn-ea"/>
          <a:cs typeface="+mn-cs"/>
        </a:defRPr>
      </a:lvl6pPr>
      <a:lvl7pPr marL="2005965" indent="-154305" algn="l" defTabSz="617220" rtl="0" eaLnBrk="1" latinLnBrk="0" hangingPunct="1">
        <a:spcBef>
          <a:spcPct val="20000"/>
        </a:spcBef>
        <a:buFont typeface="Arial" pitchFamily="34" charset="0"/>
        <a:buChar char="•"/>
        <a:defRPr sz="1400" kern="1200">
          <a:solidFill>
            <a:schemeClr val="tx1"/>
          </a:solidFill>
          <a:latin typeface="+mn-lt"/>
          <a:ea typeface="+mn-ea"/>
          <a:cs typeface="+mn-cs"/>
        </a:defRPr>
      </a:lvl7pPr>
      <a:lvl8pPr marL="2314575" indent="-154305" algn="l" defTabSz="617220" rtl="0" eaLnBrk="1" latinLnBrk="0" hangingPunct="1">
        <a:spcBef>
          <a:spcPct val="20000"/>
        </a:spcBef>
        <a:buFont typeface="Arial" pitchFamily="34" charset="0"/>
        <a:buChar char="•"/>
        <a:defRPr sz="1400" kern="1200">
          <a:solidFill>
            <a:schemeClr val="tx1"/>
          </a:solidFill>
          <a:latin typeface="+mn-lt"/>
          <a:ea typeface="+mn-ea"/>
          <a:cs typeface="+mn-cs"/>
        </a:defRPr>
      </a:lvl8pPr>
      <a:lvl9pPr marL="2623185" indent="-154305" algn="l" defTabSz="617220" rtl="0" eaLnBrk="1" latinLnBrk="0" hangingPunct="1">
        <a:spcBef>
          <a:spcPct val="20000"/>
        </a:spcBef>
        <a:buFont typeface="Arial" pitchFamily="34" charset="0"/>
        <a:buChar char="•"/>
        <a:defRPr sz="1400" kern="1200">
          <a:solidFill>
            <a:schemeClr val="tx1"/>
          </a:solidFill>
          <a:latin typeface="+mn-lt"/>
          <a:ea typeface="+mn-ea"/>
          <a:cs typeface="+mn-cs"/>
        </a:defRPr>
      </a:lvl9pPr>
    </p:bodyStyle>
    <p:otherStyle>
      <a:defPPr>
        <a:defRPr lang="en-US"/>
      </a:defPPr>
      <a:lvl1pPr marL="0" algn="l" defTabSz="617220" rtl="0" eaLnBrk="1" latinLnBrk="0" hangingPunct="1">
        <a:defRPr sz="1200" kern="1200">
          <a:solidFill>
            <a:schemeClr val="tx1"/>
          </a:solidFill>
          <a:latin typeface="+mn-lt"/>
          <a:ea typeface="+mn-ea"/>
          <a:cs typeface="+mn-cs"/>
        </a:defRPr>
      </a:lvl1pPr>
      <a:lvl2pPr marL="308610" algn="l" defTabSz="617220" rtl="0" eaLnBrk="1" latinLnBrk="0" hangingPunct="1">
        <a:defRPr sz="1200" kern="1200">
          <a:solidFill>
            <a:schemeClr val="tx1"/>
          </a:solidFill>
          <a:latin typeface="+mn-lt"/>
          <a:ea typeface="+mn-ea"/>
          <a:cs typeface="+mn-cs"/>
        </a:defRPr>
      </a:lvl2pPr>
      <a:lvl3pPr marL="617220" algn="l" defTabSz="617220" rtl="0" eaLnBrk="1" latinLnBrk="0" hangingPunct="1">
        <a:defRPr sz="1200" kern="1200">
          <a:solidFill>
            <a:schemeClr val="tx1"/>
          </a:solidFill>
          <a:latin typeface="+mn-lt"/>
          <a:ea typeface="+mn-ea"/>
          <a:cs typeface="+mn-cs"/>
        </a:defRPr>
      </a:lvl3pPr>
      <a:lvl4pPr marL="925830" algn="l" defTabSz="617220" rtl="0" eaLnBrk="1" latinLnBrk="0" hangingPunct="1">
        <a:defRPr sz="1200" kern="1200">
          <a:solidFill>
            <a:schemeClr val="tx1"/>
          </a:solidFill>
          <a:latin typeface="+mn-lt"/>
          <a:ea typeface="+mn-ea"/>
          <a:cs typeface="+mn-cs"/>
        </a:defRPr>
      </a:lvl4pPr>
      <a:lvl5pPr marL="1234440" algn="l" defTabSz="617220" rtl="0" eaLnBrk="1" latinLnBrk="0" hangingPunct="1">
        <a:defRPr sz="1200" kern="1200">
          <a:solidFill>
            <a:schemeClr val="tx1"/>
          </a:solidFill>
          <a:latin typeface="+mn-lt"/>
          <a:ea typeface="+mn-ea"/>
          <a:cs typeface="+mn-cs"/>
        </a:defRPr>
      </a:lvl5pPr>
      <a:lvl6pPr marL="1543050" algn="l" defTabSz="617220" rtl="0" eaLnBrk="1" latinLnBrk="0" hangingPunct="1">
        <a:defRPr sz="1200" kern="1200">
          <a:solidFill>
            <a:schemeClr val="tx1"/>
          </a:solidFill>
          <a:latin typeface="+mn-lt"/>
          <a:ea typeface="+mn-ea"/>
          <a:cs typeface="+mn-cs"/>
        </a:defRPr>
      </a:lvl6pPr>
      <a:lvl7pPr marL="1851660" algn="l" defTabSz="617220" rtl="0" eaLnBrk="1" latinLnBrk="0" hangingPunct="1">
        <a:defRPr sz="1200" kern="1200">
          <a:solidFill>
            <a:schemeClr val="tx1"/>
          </a:solidFill>
          <a:latin typeface="+mn-lt"/>
          <a:ea typeface="+mn-ea"/>
          <a:cs typeface="+mn-cs"/>
        </a:defRPr>
      </a:lvl7pPr>
      <a:lvl8pPr marL="2160270" algn="l" defTabSz="617220" rtl="0" eaLnBrk="1" latinLnBrk="0" hangingPunct="1">
        <a:defRPr sz="1200" kern="1200">
          <a:solidFill>
            <a:schemeClr val="tx1"/>
          </a:solidFill>
          <a:latin typeface="+mn-lt"/>
          <a:ea typeface="+mn-ea"/>
          <a:cs typeface="+mn-cs"/>
        </a:defRPr>
      </a:lvl8pPr>
      <a:lvl9pPr marL="2468880" algn="l" defTabSz="617220" rtl="0" eaLnBrk="1" latinLnBrk="0" hangingPunct="1">
        <a:defRPr sz="12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457200" y="1600200"/>
            <a:ext cx="82296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133600" y="6356355"/>
            <a:ext cx="4648200" cy="365125"/>
          </a:xfrm>
          <a:prstGeom prst="rect">
            <a:avLst/>
          </a:prstGeom>
        </p:spPr>
        <p:txBody>
          <a:bodyPr vert="horz" wrap="square" lIns="91440" tIns="45720" rIns="91440" bIns="45720" numCol="1" rtlCol="0" anchor="ctr" anchorCtr="0" compatLnSpc="1">
            <a:prstTxWarp prst="textNoShape">
              <a:avLst/>
            </a:prstTxWarp>
          </a:bodyPr>
          <a:lstStyle>
            <a:lvl1pPr algn="ctr">
              <a:defRPr sz="825">
                <a:solidFill>
                  <a:srgbClr val="898989"/>
                </a:solidFill>
              </a:defRPr>
            </a:lvl1pPr>
          </a:lstStyle>
          <a:p>
            <a:pPr rtl="0">
              <a:defRPr/>
            </a:pPr>
            <a:r>
              <a:rPr lang="fr"/>
              <a:t>Rapid Response Teams Training</a:t>
            </a:r>
          </a:p>
        </p:txBody>
      </p:sp>
      <p:sp>
        <p:nvSpPr>
          <p:cNvPr id="6" name="Slide Number Placeholder 5"/>
          <p:cNvSpPr>
            <a:spLocks noGrp="1"/>
          </p:cNvSpPr>
          <p:nvPr>
            <p:ph type="sldNum" sz="quarter" idx="4"/>
          </p:nvPr>
        </p:nvSpPr>
        <p:spPr>
          <a:xfrm>
            <a:off x="8502650" y="6481768"/>
            <a:ext cx="609600" cy="365125"/>
          </a:xfrm>
          <a:prstGeom prst="rect">
            <a:avLst/>
          </a:prstGeom>
        </p:spPr>
        <p:txBody>
          <a:bodyPr vert="horz" wrap="square" lIns="91440" tIns="45720" rIns="91440" bIns="45720" numCol="1" rtlCol="0" anchor="ctr" anchorCtr="0" compatLnSpc="1">
            <a:prstTxWarp prst="textNoShape">
              <a:avLst/>
            </a:prstTxWarp>
          </a:bodyPr>
          <a:lstStyle>
            <a:lvl1pPr algn="r">
              <a:defRPr sz="825">
                <a:solidFill>
                  <a:srgbClr val="898989"/>
                </a:solidFill>
              </a:defRPr>
            </a:lvl1pPr>
          </a:lstStyle>
          <a:p>
            <a:pPr rtl="0"/>
            <a:fld id="{264479D6-E1AD-4E5B-A4F8-2E59461ED891}" type="slidenum">
              <a:rPr lang="en-US"/>
              <a:pPr rtl="0"/>
              <a:t>‹#›</a:t>
            </a:fld>
            <a:endParaRPr lang="en-US"/>
          </a:p>
        </p:txBody>
      </p:sp>
      <p:sp>
        <p:nvSpPr>
          <p:cNvPr id="7" name="Subtitle 2"/>
          <p:cNvSpPr txBox="1">
            <a:spLocks/>
          </p:cNvSpPr>
          <p:nvPr userDrawn="1"/>
        </p:nvSpPr>
        <p:spPr>
          <a:xfrm>
            <a:off x="2209800" y="6176963"/>
            <a:ext cx="42672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0">
              <a:defRPr>
                <a:solidFill>
                  <a:srgbClr val="FFFFFF"/>
                </a:solidFill>
                <a:latin typeface="Calibri"/>
                <a:ea typeface="Calibri"/>
                <a:cs typeface="Calibri"/>
                <a:sym typeface="Calibri"/>
              </a:defRPr>
            </a:pPr>
            <a:r>
              <a:rPr lang="fr" sz="975">
                <a:solidFill>
                  <a:srgbClr val="FFFFFF"/>
                </a:solidFill>
                <a:ea typeface="Calibri"/>
              </a:rPr>
              <a:t>Rapid Response Teams Training</a:t>
            </a: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rtl="0"/>
            <a:endParaRPr lang="en-US" sz="975">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10600" y="6330332"/>
            <a:ext cx="6096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0" eaLnBrk="1" hangingPunct="1"/>
            <a:fld id="{450384FD-CC80-4B09-A768-218B646411B4}" type="slidenum">
              <a:rPr lang="en-US" sz="1050">
                <a:solidFill>
                  <a:schemeClr val="bg1"/>
                </a:solidFill>
              </a:rPr>
              <a:pPr rtl="0" eaLnBrk="1" hangingPunct="1"/>
              <a:t>‹#›</a:t>
            </a:fld>
            <a:endParaRPr lang="en-US" sz="105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rtl="0"/>
              <a:endParaRPr lang="en-US" sz="1200">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13" name="Picture 12" descr="Logo, company name&#10;&#10;Description automatically generated">
            <a:extLst>
              <a:ext uri="{FF2B5EF4-FFF2-40B4-BE49-F238E27FC236}">
                <a16:creationId xmlns:a16="http://schemas.microsoft.com/office/drawing/2014/main" id="{AFBCA7CF-2C76-4FE0-B7B6-CE468EA19D4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32482" y="0"/>
            <a:ext cx="918000" cy="1224000"/>
          </a:xfrm>
          <a:prstGeom prst="rect">
            <a:avLst/>
          </a:prstGeom>
        </p:spPr>
      </p:pic>
    </p:spTree>
    <p:extLst>
      <p:ext uri="{BB962C8B-B14F-4D97-AF65-F5344CB8AC3E}">
        <p14:creationId xmlns:p14="http://schemas.microsoft.com/office/powerpoint/2010/main" val="1533177493"/>
      </p:ext>
    </p:extLst>
  </p:cSld>
  <p:clrMap bg1="lt1" tx1="dk1" bg2="lt2" tx2="dk2" accent1="accent1" accent2="accent2" accent3="accent3" accent4="accent4" accent5="accent5" accent6="accent6" hlink="hlink" folHlink="folHlink"/>
  <p:sldLayoutIdLst>
    <p:sldLayoutId id="2147483979" r:id="rId1"/>
    <p:sldLayoutId id="2147483991" r:id="rId2"/>
    <p:sldLayoutId id="2147483992" r:id="rId3"/>
    <p:sldLayoutId id="2147483990" r:id="rId4"/>
    <p:sldLayoutId id="2147483977" r:id="rId5"/>
    <p:sldLayoutId id="2147483981" r:id="rId6"/>
    <p:sldLayoutId id="2147483982" r:id="rId7"/>
    <p:sldLayoutId id="2147483983" r:id="rId8"/>
    <p:sldLayoutId id="2147483984" r:id="rId9"/>
    <p:sldLayoutId id="2147483985" r:id="rId10"/>
    <p:sldLayoutId id="2147483986" r:id="rId11"/>
    <p:sldLayoutId id="2147483987" r:id="rId12"/>
  </p:sldLayoutIdLst>
  <p:txStyles>
    <p:titleStyle>
      <a:lvl1pPr algn="ctr" rtl="0" eaLnBrk="0" fontAlgn="base" hangingPunct="0">
        <a:spcBef>
          <a:spcPct val="0"/>
        </a:spcBef>
        <a:spcAft>
          <a:spcPct val="0"/>
        </a:spcAft>
        <a:defRPr sz="2175"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3000">
          <a:solidFill>
            <a:srgbClr val="632523"/>
          </a:solidFill>
          <a:latin typeface="Arial" charset="0"/>
          <a:cs typeface="Arial" charset="0"/>
        </a:defRPr>
      </a:lvl2pPr>
      <a:lvl3pPr algn="ctr" rtl="0" eaLnBrk="0" fontAlgn="base" hangingPunct="0">
        <a:spcBef>
          <a:spcPct val="0"/>
        </a:spcBef>
        <a:spcAft>
          <a:spcPct val="0"/>
        </a:spcAft>
        <a:defRPr sz="3000">
          <a:solidFill>
            <a:srgbClr val="632523"/>
          </a:solidFill>
          <a:latin typeface="Arial" charset="0"/>
          <a:cs typeface="Arial" charset="0"/>
        </a:defRPr>
      </a:lvl3pPr>
      <a:lvl4pPr algn="ctr" rtl="0" eaLnBrk="0" fontAlgn="base" hangingPunct="0">
        <a:spcBef>
          <a:spcPct val="0"/>
        </a:spcBef>
        <a:spcAft>
          <a:spcPct val="0"/>
        </a:spcAft>
        <a:defRPr sz="3000">
          <a:solidFill>
            <a:srgbClr val="632523"/>
          </a:solidFill>
          <a:latin typeface="Arial" charset="0"/>
          <a:cs typeface="Arial" charset="0"/>
        </a:defRPr>
      </a:lvl4pPr>
      <a:lvl5pPr algn="ctr" rtl="0" eaLnBrk="0" fontAlgn="base" hangingPunct="0">
        <a:spcBef>
          <a:spcPct val="0"/>
        </a:spcBef>
        <a:spcAft>
          <a:spcPct val="0"/>
        </a:spcAft>
        <a:defRPr sz="3000">
          <a:solidFill>
            <a:srgbClr val="632523"/>
          </a:solidFill>
          <a:latin typeface="Arial" charset="0"/>
          <a:cs typeface="Arial" charset="0"/>
        </a:defRPr>
      </a:lvl5pPr>
      <a:lvl6pPr marL="308610" algn="ctr" rtl="0" fontAlgn="base">
        <a:spcBef>
          <a:spcPct val="0"/>
        </a:spcBef>
        <a:spcAft>
          <a:spcPct val="0"/>
        </a:spcAft>
        <a:defRPr sz="3000">
          <a:solidFill>
            <a:srgbClr val="632523"/>
          </a:solidFill>
          <a:latin typeface="Arial" charset="0"/>
          <a:cs typeface="Arial" charset="0"/>
        </a:defRPr>
      </a:lvl6pPr>
      <a:lvl7pPr marL="617220" algn="ctr" rtl="0" fontAlgn="base">
        <a:spcBef>
          <a:spcPct val="0"/>
        </a:spcBef>
        <a:spcAft>
          <a:spcPct val="0"/>
        </a:spcAft>
        <a:defRPr sz="3000">
          <a:solidFill>
            <a:srgbClr val="632523"/>
          </a:solidFill>
          <a:latin typeface="Arial" charset="0"/>
          <a:cs typeface="Arial" charset="0"/>
        </a:defRPr>
      </a:lvl7pPr>
      <a:lvl8pPr marL="925830" algn="ctr" rtl="0" fontAlgn="base">
        <a:spcBef>
          <a:spcPct val="0"/>
        </a:spcBef>
        <a:spcAft>
          <a:spcPct val="0"/>
        </a:spcAft>
        <a:defRPr sz="3000">
          <a:solidFill>
            <a:srgbClr val="632523"/>
          </a:solidFill>
          <a:latin typeface="Arial" charset="0"/>
          <a:cs typeface="Arial" charset="0"/>
        </a:defRPr>
      </a:lvl8pPr>
      <a:lvl9pPr marL="1234440" algn="ctr" rtl="0" fontAlgn="base">
        <a:spcBef>
          <a:spcPct val="0"/>
        </a:spcBef>
        <a:spcAft>
          <a:spcPct val="0"/>
        </a:spcAft>
        <a:defRPr sz="3000">
          <a:solidFill>
            <a:srgbClr val="632523"/>
          </a:solidFill>
          <a:latin typeface="Arial" charset="0"/>
          <a:cs typeface="Arial" charset="0"/>
        </a:defRPr>
      </a:lvl9pPr>
    </p:titleStyle>
    <p:bodyStyle>
      <a:lvl1pPr marL="231458" indent="-231458" algn="l" rtl="0" eaLnBrk="0" fontAlgn="base" hangingPunct="0">
        <a:spcBef>
          <a:spcPct val="20000"/>
        </a:spcBef>
        <a:spcAft>
          <a:spcPct val="0"/>
        </a:spcAft>
        <a:buFont typeface="Arial" charset="0"/>
        <a:buChar char="•"/>
        <a:defRPr sz="1350" kern="1200">
          <a:solidFill>
            <a:srgbClr val="10253F"/>
          </a:solidFill>
          <a:latin typeface="Arial" pitchFamily="34" charset="0"/>
          <a:ea typeface="+mn-ea"/>
          <a:cs typeface="Arial" pitchFamily="34" charset="0"/>
        </a:defRPr>
      </a:lvl1pPr>
      <a:lvl2pPr marL="501491" indent="-192881" algn="l" rtl="0" eaLnBrk="0" fontAlgn="base" hangingPunct="0">
        <a:spcBef>
          <a:spcPct val="20000"/>
        </a:spcBef>
        <a:spcAft>
          <a:spcPct val="0"/>
        </a:spcAft>
        <a:buFont typeface="Arial" charset="0"/>
        <a:buChar char="–"/>
        <a:defRPr sz="1200" kern="1200">
          <a:solidFill>
            <a:srgbClr val="10253F"/>
          </a:solidFill>
          <a:latin typeface="Arial" pitchFamily="34" charset="0"/>
          <a:ea typeface="+mn-ea"/>
          <a:cs typeface="Arial" pitchFamily="34" charset="0"/>
        </a:defRPr>
      </a:lvl2pPr>
      <a:lvl3pPr marL="771525" indent="-154305" algn="l" rtl="0" eaLnBrk="0" fontAlgn="base" hangingPunct="0">
        <a:spcBef>
          <a:spcPct val="20000"/>
        </a:spcBef>
        <a:spcAft>
          <a:spcPct val="0"/>
        </a:spcAft>
        <a:buFont typeface="Arial" charset="0"/>
        <a:buChar char="•"/>
        <a:defRPr sz="1200" kern="1200">
          <a:solidFill>
            <a:srgbClr val="10253F"/>
          </a:solidFill>
          <a:latin typeface="Arial" pitchFamily="34" charset="0"/>
          <a:ea typeface="+mn-ea"/>
          <a:cs typeface="Arial" pitchFamily="34" charset="0"/>
        </a:defRPr>
      </a:lvl3pPr>
      <a:lvl4pPr marL="1080135" indent="-154305" algn="l" rtl="0" eaLnBrk="0" fontAlgn="base" hangingPunct="0">
        <a:spcBef>
          <a:spcPct val="20000"/>
        </a:spcBef>
        <a:spcAft>
          <a:spcPct val="0"/>
        </a:spcAft>
        <a:buFont typeface="Arial" charset="0"/>
        <a:buChar char="–"/>
        <a:defRPr sz="1050" kern="1200">
          <a:solidFill>
            <a:srgbClr val="10253F"/>
          </a:solidFill>
          <a:latin typeface="Arial" pitchFamily="34" charset="0"/>
          <a:ea typeface="+mn-ea"/>
          <a:cs typeface="Arial" pitchFamily="34" charset="0"/>
        </a:defRPr>
      </a:lvl4pPr>
      <a:lvl5pPr marL="1388745" indent="-154305" algn="l" rtl="0" eaLnBrk="0" fontAlgn="base" hangingPunct="0">
        <a:spcBef>
          <a:spcPct val="20000"/>
        </a:spcBef>
        <a:spcAft>
          <a:spcPct val="0"/>
        </a:spcAft>
        <a:buFont typeface="Arial" charset="0"/>
        <a:buChar char="»"/>
        <a:defRPr sz="1050" kern="1200">
          <a:solidFill>
            <a:srgbClr val="10253F"/>
          </a:solidFill>
          <a:latin typeface="Arial" pitchFamily="34" charset="0"/>
          <a:ea typeface="+mn-ea"/>
          <a:cs typeface="Arial" pitchFamily="34" charset="0"/>
        </a:defRPr>
      </a:lvl5pPr>
      <a:lvl6pPr marL="1697355" indent="-154305" algn="l" defTabSz="61722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005965" indent="-154305" algn="l" defTabSz="61722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314575" indent="-154305" algn="l" defTabSz="61722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623185" indent="-154305" algn="l" defTabSz="617220" rtl="0" eaLnBrk="1" latinLnBrk="0" hangingPunct="1">
        <a:spcBef>
          <a:spcPct val="20000"/>
        </a:spcBef>
        <a:buFont typeface="Arial" pitchFamily="34" charset="0"/>
        <a:buChar char="•"/>
        <a:defRPr sz="1350" kern="1200">
          <a:solidFill>
            <a:schemeClr val="tx1"/>
          </a:solidFill>
          <a:latin typeface="+mn-lt"/>
          <a:ea typeface="+mn-ea"/>
          <a:cs typeface="+mn-cs"/>
        </a:defRPr>
      </a:lvl9pPr>
    </p:bodyStyle>
    <p:otherStyle>
      <a:defPPr>
        <a:defRPr lang="en-US"/>
      </a:defPPr>
      <a:lvl1pPr marL="0" algn="l" defTabSz="617220" rtl="0" eaLnBrk="1" latinLnBrk="0" hangingPunct="1">
        <a:defRPr sz="1200" kern="1200">
          <a:solidFill>
            <a:schemeClr val="tx1"/>
          </a:solidFill>
          <a:latin typeface="+mn-lt"/>
          <a:ea typeface="+mn-ea"/>
          <a:cs typeface="+mn-cs"/>
        </a:defRPr>
      </a:lvl1pPr>
      <a:lvl2pPr marL="308610" algn="l" defTabSz="617220" rtl="0" eaLnBrk="1" latinLnBrk="0" hangingPunct="1">
        <a:defRPr sz="1200" kern="1200">
          <a:solidFill>
            <a:schemeClr val="tx1"/>
          </a:solidFill>
          <a:latin typeface="+mn-lt"/>
          <a:ea typeface="+mn-ea"/>
          <a:cs typeface="+mn-cs"/>
        </a:defRPr>
      </a:lvl2pPr>
      <a:lvl3pPr marL="617220" algn="l" defTabSz="617220" rtl="0" eaLnBrk="1" latinLnBrk="0" hangingPunct="1">
        <a:defRPr sz="1200" kern="1200">
          <a:solidFill>
            <a:schemeClr val="tx1"/>
          </a:solidFill>
          <a:latin typeface="+mn-lt"/>
          <a:ea typeface="+mn-ea"/>
          <a:cs typeface="+mn-cs"/>
        </a:defRPr>
      </a:lvl3pPr>
      <a:lvl4pPr marL="925830" algn="l" defTabSz="617220" rtl="0" eaLnBrk="1" latinLnBrk="0" hangingPunct="1">
        <a:defRPr sz="1200" kern="1200">
          <a:solidFill>
            <a:schemeClr val="tx1"/>
          </a:solidFill>
          <a:latin typeface="+mn-lt"/>
          <a:ea typeface="+mn-ea"/>
          <a:cs typeface="+mn-cs"/>
        </a:defRPr>
      </a:lvl4pPr>
      <a:lvl5pPr marL="1234440" algn="l" defTabSz="617220" rtl="0" eaLnBrk="1" latinLnBrk="0" hangingPunct="1">
        <a:defRPr sz="1200" kern="1200">
          <a:solidFill>
            <a:schemeClr val="tx1"/>
          </a:solidFill>
          <a:latin typeface="+mn-lt"/>
          <a:ea typeface="+mn-ea"/>
          <a:cs typeface="+mn-cs"/>
        </a:defRPr>
      </a:lvl5pPr>
      <a:lvl6pPr marL="1543050" algn="l" defTabSz="617220" rtl="0" eaLnBrk="1" latinLnBrk="0" hangingPunct="1">
        <a:defRPr sz="1200" kern="1200">
          <a:solidFill>
            <a:schemeClr val="tx1"/>
          </a:solidFill>
          <a:latin typeface="+mn-lt"/>
          <a:ea typeface="+mn-ea"/>
          <a:cs typeface="+mn-cs"/>
        </a:defRPr>
      </a:lvl6pPr>
      <a:lvl7pPr marL="1851660" algn="l" defTabSz="617220" rtl="0" eaLnBrk="1" latinLnBrk="0" hangingPunct="1">
        <a:defRPr sz="1200" kern="1200">
          <a:solidFill>
            <a:schemeClr val="tx1"/>
          </a:solidFill>
          <a:latin typeface="+mn-lt"/>
          <a:ea typeface="+mn-ea"/>
          <a:cs typeface="+mn-cs"/>
        </a:defRPr>
      </a:lvl7pPr>
      <a:lvl8pPr marL="2160270" algn="l" defTabSz="617220" rtl="0" eaLnBrk="1" latinLnBrk="0" hangingPunct="1">
        <a:defRPr sz="1200" kern="1200">
          <a:solidFill>
            <a:schemeClr val="tx1"/>
          </a:solidFill>
          <a:latin typeface="+mn-lt"/>
          <a:ea typeface="+mn-ea"/>
          <a:cs typeface="+mn-cs"/>
        </a:defRPr>
      </a:lvl8pPr>
      <a:lvl9pPr marL="2468880" algn="l" defTabSz="617220" rtl="0" eaLnBrk="1" latinLnBrk="0" hangingPunct="1">
        <a:defRPr sz="12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457200" y="1600200"/>
            <a:ext cx="82296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133600" y="6356354"/>
            <a:ext cx="4648200" cy="365125"/>
          </a:xfrm>
          <a:prstGeom prst="rect">
            <a:avLst/>
          </a:prstGeom>
        </p:spPr>
        <p:txBody>
          <a:bodyPr vert="horz" wrap="square" lIns="91440" tIns="45720" rIns="91440" bIns="45720" numCol="1" rtlCol="0" anchor="ctr" anchorCtr="0" compatLnSpc="1">
            <a:prstTxWarp prst="textNoShape">
              <a:avLst/>
            </a:prstTxWarp>
          </a:bodyPr>
          <a:lstStyle>
            <a:lvl1pPr algn="ctr">
              <a:defRPr sz="917">
                <a:solidFill>
                  <a:srgbClr val="898989"/>
                </a:solidFill>
              </a:defRPr>
            </a:lvl1pPr>
          </a:lstStyle>
          <a:p>
            <a:pPr rtl="0">
              <a:defRPr/>
            </a:pPr>
            <a:r>
              <a:rPr lang="fr"/>
              <a:t>Rapid Response Teams Training</a:t>
            </a:r>
          </a:p>
        </p:txBody>
      </p:sp>
      <p:sp>
        <p:nvSpPr>
          <p:cNvPr id="6" name="Slide Number Placeholder 5"/>
          <p:cNvSpPr>
            <a:spLocks noGrp="1"/>
          </p:cNvSpPr>
          <p:nvPr>
            <p:ph type="sldNum" sz="quarter" idx="4"/>
          </p:nvPr>
        </p:nvSpPr>
        <p:spPr>
          <a:xfrm>
            <a:off x="8502650" y="6481767"/>
            <a:ext cx="609600" cy="365125"/>
          </a:xfrm>
          <a:prstGeom prst="rect">
            <a:avLst/>
          </a:prstGeom>
        </p:spPr>
        <p:txBody>
          <a:bodyPr vert="horz" wrap="square" lIns="91440" tIns="45720" rIns="91440" bIns="45720" numCol="1" rtlCol="0" anchor="ctr" anchorCtr="0" compatLnSpc="1">
            <a:prstTxWarp prst="textNoShape">
              <a:avLst/>
            </a:prstTxWarp>
          </a:bodyPr>
          <a:lstStyle>
            <a:lvl1pPr algn="r">
              <a:defRPr sz="917">
                <a:solidFill>
                  <a:srgbClr val="898989"/>
                </a:solidFill>
              </a:defRPr>
            </a:lvl1pPr>
          </a:lstStyle>
          <a:p>
            <a:pPr rtl="0"/>
            <a:fld id="{264479D6-E1AD-4E5B-A4F8-2E59461ED891}" type="slidenum">
              <a:rPr lang="en-US"/>
              <a:pPr rtl="0"/>
              <a:t>‹#›</a:t>
            </a:fld>
            <a:endParaRPr lang="en-US"/>
          </a:p>
        </p:txBody>
      </p:sp>
      <p:sp>
        <p:nvSpPr>
          <p:cNvPr id="7" name="Subtitle 2"/>
          <p:cNvSpPr txBox="1">
            <a:spLocks/>
          </p:cNvSpPr>
          <p:nvPr userDrawn="1"/>
        </p:nvSpPr>
        <p:spPr>
          <a:xfrm>
            <a:off x="2209800" y="6176963"/>
            <a:ext cx="42672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0">
              <a:defRPr>
                <a:solidFill>
                  <a:srgbClr val="FFFFFF"/>
                </a:solidFill>
                <a:latin typeface="Calibri"/>
                <a:ea typeface="Calibri"/>
                <a:cs typeface="Calibri"/>
                <a:sym typeface="Calibri"/>
              </a:defRPr>
            </a:pPr>
            <a:r>
              <a:rPr lang="fr" sz="1083">
                <a:solidFill>
                  <a:srgbClr val="FFFFFF"/>
                </a:solidFill>
                <a:ea typeface="Calibri"/>
              </a:rPr>
              <a:t>Rapid Response Teams Training</a:t>
            </a: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rtl="0"/>
            <a:endParaRPr lang="en-US" sz="1083">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10600" y="6330331"/>
            <a:ext cx="6096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0" eaLnBrk="1" hangingPunct="1"/>
            <a:fld id="{450384FD-CC80-4B09-A768-218B646411B4}" type="slidenum">
              <a:rPr lang="en-US" sz="1167">
                <a:solidFill>
                  <a:schemeClr val="bg1"/>
                </a:solidFill>
              </a:rPr>
              <a:pPr rtl="0" eaLnBrk="1" hangingPunct="1"/>
              <a:t>‹#›</a:t>
            </a:fld>
            <a:endParaRPr lang="en-US" sz="1167">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rtl="0"/>
              <a:endParaRPr lang="en-US" sz="1333">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13" name="Picture 12" descr="Logo, company name&#10;&#10;Description automatically generated">
            <a:extLst>
              <a:ext uri="{FF2B5EF4-FFF2-40B4-BE49-F238E27FC236}">
                <a16:creationId xmlns:a16="http://schemas.microsoft.com/office/drawing/2014/main" id="{AFBCA7CF-2C76-4FE0-B7B6-CE468EA19D4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32482" y="0"/>
            <a:ext cx="918000" cy="1224000"/>
          </a:xfrm>
          <a:prstGeom prst="rect">
            <a:avLst/>
          </a:prstGeom>
        </p:spPr>
      </p:pic>
    </p:spTree>
    <p:extLst>
      <p:ext uri="{BB962C8B-B14F-4D97-AF65-F5344CB8AC3E}">
        <p14:creationId xmlns:p14="http://schemas.microsoft.com/office/powerpoint/2010/main" val="19352866"/>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 id="2147483912" r:id="rId12"/>
  </p:sldLayoutIdLst>
  <p:txStyles>
    <p:titleStyle>
      <a:lvl1pPr algn="ctr" rtl="0" eaLnBrk="0" fontAlgn="base" hangingPunct="0">
        <a:spcBef>
          <a:spcPct val="0"/>
        </a:spcBef>
        <a:spcAft>
          <a:spcPct val="0"/>
        </a:spcAft>
        <a:defRPr sz="2417"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3333">
          <a:solidFill>
            <a:srgbClr val="632523"/>
          </a:solidFill>
          <a:latin typeface="Arial" charset="0"/>
          <a:cs typeface="Arial" charset="0"/>
        </a:defRPr>
      </a:lvl2pPr>
      <a:lvl3pPr algn="ctr" rtl="0" eaLnBrk="0" fontAlgn="base" hangingPunct="0">
        <a:spcBef>
          <a:spcPct val="0"/>
        </a:spcBef>
        <a:spcAft>
          <a:spcPct val="0"/>
        </a:spcAft>
        <a:defRPr sz="3333">
          <a:solidFill>
            <a:srgbClr val="632523"/>
          </a:solidFill>
          <a:latin typeface="Arial" charset="0"/>
          <a:cs typeface="Arial" charset="0"/>
        </a:defRPr>
      </a:lvl3pPr>
      <a:lvl4pPr algn="ctr" rtl="0" eaLnBrk="0" fontAlgn="base" hangingPunct="0">
        <a:spcBef>
          <a:spcPct val="0"/>
        </a:spcBef>
        <a:spcAft>
          <a:spcPct val="0"/>
        </a:spcAft>
        <a:defRPr sz="3333">
          <a:solidFill>
            <a:srgbClr val="632523"/>
          </a:solidFill>
          <a:latin typeface="Arial" charset="0"/>
          <a:cs typeface="Arial" charset="0"/>
        </a:defRPr>
      </a:lvl4pPr>
      <a:lvl5pPr algn="ctr" rtl="0" eaLnBrk="0" fontAlgn="base" hangingPunct="0">
        <a:spcBef>
          <a:spcPct val="0"/>
        </a:spcBef>
        <a:spcAft>
          <a:spcPct val="0"/>
        </a:spcAft>
        <a:defRPr sz="3333">
          <a:solidFill>
            <a:srgbClr val="632523"/>
          </a:solidFill>
          <a:latin typeface="Arial" charset="0"/>
          <a:cs typeface="Arial" charset="0"/>
        </a:defRPr>
      </a:lvl5pPr>
      <a:lvl6pPr marL="342886" algn="ctr" rtl="0" fontAlgn="base">
        <a:spcBef>
          <a:spcPct val="0"/>
        </a:spcBef>
        <a:spcAft>
          <a:spcPct val="0"/>
        </a:spcAft>
        <a:defRPr sz="3333">
          <a:solidFill>
            <a:srgbClr val="632523"/>
          </a:solidFill>
          <a:latin typeface="Arial" charset="0"/>
          <a:cs typeface="Arial" charset="0"/>
        </a:defRPr>
      </a:lvl6pPr>
      <a:lvl7pPr marL="685773" algn="ctr" rtl="0" fontAlgn="base">
        <a:spcBef>
          <a:spcPct val="0"/>
        </a:spcBef>
        <a:spcAft>
          <a:spcPct val="0"/>
        </a:spcAft>
        <a:defRPr sz="3333">
          <a:solidFill>
            <a:srgbClr val="632523"/>
          </a:solidFill>
          <a:latin typeface="Arial" charset="0"/>
          <a:cs typeface="Arial" charset="0"/>
        </a:defRPr>
      </a:lvl7pPr>
      <a:lvl8pPr marL="1028659" algn="ctr" rtl="0" fontAlgn="base">
        <a:spcBef>
          <a:spcPct val="0"/>
        </a:spcBef>
        <a:spcAft>
          <a:spcPct val="0"/>
        </a:spcAft>
        <a:defRPr sz="3333">
          <a:solidFill>
            <a:srgbClr val="632523"/>
          </a:solidFill>
          <a:latin typeface="Arial" charset="0"/>
          <a:cs typeface="Arial" charset="0"/>
        </a:defRPr>
      </a:lvl8pPr>
      <a:lvl9pPr marL="1371545" algn="ctr" rtl="0" fontAlgn="base">
        <a:spcBef>
          <a:spcPct val="0"/>
        </a:spcBef>
        <a:spcAft>
          <a:spcPct val="0"/>
        </a:spcAft>
        <a:defRPr sz="3333">
          <a:solidFill>
            <a:srgbClr val="632523"/>
          </a:solidFill>
          <a:latin typeface="Arial" charset="0"/>
          <a:cs typeface="Arial" charset="0"/>
        </a:defRPr>
      </a:lvl9pPr>
    </p:titleStyle>
    <p:bodyStyle>
      <a:lvl1pPr marL="257165" indent="-257165" algn="l" rtl="0" eaLnBrk="0" fontAlgn="base" hangingPunct="0">
        <a:spcBef>
          <a:spcPct val="20000"/>
        </a:spcBef>
        <a:spcAft>
          <a:spcPct val="0"/>
        </a:spcAft>
        <a:buFont typeface="Arial" charset="0"/>
        <a:buChar char="•"/>
        <a:defRPr sz="1500" kern="1200">
          <a:solidFill>
            <a:srgbClr val="10253F"/>
          </a:solidFill>
          <a:latin typeface="Arial" pitchFamily="34" charset="0"/>
          <a:ea typeface="+mn-ea"/>
          <a:cs typeface="Arial" pitchFamily="34" charset="0"/>
        </a:defRPr>
      </a:lvl1pPr>
      <a:lvl2pPr marL="557190" indent="-214304" algn="l" rtl="0" eaLnBrk="0" fontAlgn="base" hangingPunct="0">
        <a:spcBef>
          <a:spcPct val="20000"/>
        </a:spcBef>
        <a:spcAft>
          <a:spcPct val="0"/>
        </a:spcAft>
        <a:buFont typeface="Arial" charset="0"/>
        <a:buChar char="–"/>
        <a:defRPr sz="1333" kern="1200">
          <a:solidFill>
            <a:srgbClr val="10253F"/>
          </a:solidFill>
          <a:latin typeface="Arial" pitchFamily="34" charset="0"/>
          <a:ea typeface="+mn-ea"/>
          <a:cs typeface="Arial" pitchFamily="34" charset="0"/>
        </a:defRPr>
      </a:lvl2pPr>
      <a:lvl3pPr marL="857216" indent="-171443" algn="l" rtl="0" eaLnBrk="0" fontAlgn="base" hangingPunct="0">
        <a:spcBef>
          <a:spcPct val="20000"/>
        </a:spcBef>
        <a:spcAft>
          <a:spcPct val="0"/>
        </a:spcAft>
        <a:buFont typeface="Arial" charset="0"/>
        <a:buChar char="•"/>
        <a:defRPr sz="1333" kern="1200">
          <a:solidFill>
            <a:srgbClr val="10253F"/>
          </a:solidFill>
          <a:latin typeface="Arial" pitchFamily="34" charset="0"/>
          <a:ea typeface="+mn-ea"/>
          <a:cs typeface="Arial" pitchFamily="34" charset="0"/>
        </a:defRPr>
      </a:lvl3pPr>
      <a:lvl4pPr marL="1200102" indent="-171443" algn="l" rtl="0" eaLnBrk="0" fontAlgn="base" hangingPunct="0">
        <a:spcBef>
          <a:spcPct val="20000"/>
        </a:spcBef>
        <a:spcAft>
          <a:spcPct val="0"/>
        </a:spcAft>
        <a:buFont typeface="Arial" charset="0"/>
        <a:buChar char="–"/>
        <a:defRPr sz="1167" kern="1200">
          <a:solidFill>
            <a:srgbClr val="10253F"/>
          </a:solidFill>
          <a:latin typeface="Arial" pitchFamily="34" charset="0"/>
          <a:ea typeface="+mn-ea"/>
          <a:cs typeface="Arial" pitchFamily="34" charset="0"/>
        </a:defRPr>
      </a:lvl4pPr>
      <a:lvl5pPr marL="1542988" indent="-171443" algn="l" rtl="0" eaLnBrk="0" fontAlgn="base" hangingPunct="0">
        <a:spcBef>
          <a:spcPct val="20000"/>
        </a:spcBef>
        <a:spcAft>
          <a:spcPct val="0"/>
        </a:spcAft>
        <a:buFont typeface="Arial" charset="0"/>
        <a:buChar char="»"/>
        <a:defRPr sz="1167" kern="1200">
          <a:solidFill>
            <a:srgbClr val="10253F"/>
          </a:solidFill>
          <a:latin typeface="Arial" pitchFamily="34" charset="0"/>
          <a:ea typeface="+mn-ea"/>
          <a:cs typeface="Arial" pitchFamily="34" charset="0"/>
        </a:defRPr>
      </a:lvl5pPr>
      <a:lvl6pPr marL="1885875" indent="-171443" algn="l" defTabSz="68577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761" indent="-171443" algn="l" defTabSz="68577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647" indent="-171443" algn="l" defTabSz="68577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533" indent="-171443" algn="l" defTabSz="68577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3" rtl="0" eaLnBrk="1" latinLnBrk="0" hangingPunct="1">
        <a:defRPr sz="1333" kern="1200">
          <a:solidFill>
            <a:schemeClr val="tx1"/>
          </a:solidFill>
          <a:latin typeface="+mn-lt"/>
          <a:ea typeface="+mn-ea"/>
          <a:cs typeface="+mn-cs"/>
        </a:defRPr>
      </a:lvl1pPr>
      <a:lvl2pPr marL="342886" algn="l" defTabSz="685773" rtl="0" eaLnBrk="1" latinLnBrk="0" hangingPunct="1">
        <a:defRPr sz="1333" kern="1200">
          <a:solidFill>
            <a:schemeClr val="tx1"/>
          </a:solidFill>
          <a:latin typeface="+mn-lt"/>
          <a:ea typeface="+mn-ea"/>
          <a:cs typeface="+mn-cs"/>
        </a:defRPr>
      </a:lvl2pPr>
      <a:lvl3pPr marL="685773" algn="l" defTabSz="685773" rtl="0" eaLnBrk="1" latinLnBrk="0" hangingPunct="1">
        <a:defRPr sz="1333" kern="1200">
          <a:solidFill>
            <a:schemeClr val="tx1"/>
          </a:solidFill>
          <a:latin typeface="+mn-lt"/>
          <a:ea typeface="+mn-ea"/>
          <a:cs typeface="+mn-cs"/>
        </a:defRPr>
      </a:lvl3pPr>
      <a:lvl4pPr marL="1028659" algn="l" defTabSz="685773" rtl="0" eaLnBrk="1" latinLnBrk="0" hangingPunct="1">
        <a:defRPr sz="1333" kern="1200">
          <a:solidFill>
            <a:schemeClr val="tx1"/>
          </a:solidFill>
          <a:latin typeface="+mn-lt"/>
          <a:ea typeface="+mn-ea"/>
          <a:cs typeface="+mn-cs"/>
        </a:defRPr>
      </a:lvl4pPr>
      <a:lvl5pPr marL="1371545" algn="l" defTabSz="685773" rtl="0" eaLnBrk="1" latinLnBrk="0" hangingPunct="1">
        <a:defRPr sz="1333" kern="1200">
          <a:solidFill>
            <a:schemeClr val="tx1"/>
          </a:solidFill>
          <a:latin typeface="+mn-lt"/>
          <a:ea typeface="+mn-ea"/>
          <a:cs typeface="+mn-cs"/>
        </a:defRPr>
      </a:lvl5pPr>
      <a:lvl6pPr marL="1714431" algn="l" defTabSz="685773" rtl="0" eaLnBrk="1" latinLnBrk="0" hangingPunct="1">
        <a:defRPr sz="1333" kern="1200">
          <a:solidFill>
            <a:schemeClr val="tx1"/>
          </a:solidFill>
          <a:latin typeface="+mn-lt"/>
          <a:ea typeface="+mn-ea"/>
          <a:cs typeface="+mn-cs"/>
        </a:defRPr>
      </a:lvl6pPr>
      <a:lvl7pPr marL="2057318" algn="l" defTabSz="685773" rtl="0" eaLnBrk="1" latinLnBrk="0" hangingPunct="1">
        <a:defRPr sz="1333" kern="1200">
          <a:solidFill>
            <a:schemeClr val="tx1"/>
          </a:solidFill>
          <a:latin typeface="+mn-lt"/>
          <a:ea typeface="+mn-ea"/>
          <a:cs typeface="+mn-cs"/>
        </a:defRPr>
      </a:lvl7pPr>
      <a:lvl8pPr marL="2400204" algn="l" defTabSz="685773" rtl="0" eaLnBrk="1" latinLnBrk="0" hangingPunct="1">
        <a:defRPr sz="1333" kern="1200">
          <a:solidFill>
            <a:schemeClr val="tx1"/>
          </a:solidFill>
          <a:latin typeface="+mn-lt"/>
          <a:ea typeface="+mn-ea"/>
          <a:cs typeface="+mn-cs"/>
        </a:defRPr>
      </a:lvl8pPr>
      <a:lvl9pPr marL="2743090" algn="l" defTabSz="685773" rtl="0" eaLnBrk="1" latinLnBrk="0" hangingPunct="1">
        <a:defRPr sz="1333"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tretch>
            <a:fillRect/>
          </a:stretch>
        </p:blipFill>
        <p:spPr>
          <a:xfrm>
            <a:off x="-18892" y="-7655"/>
            <a:ext cx="3076576" cy="6210301"/>
          </a:xfrm>
          <a:prstGeom prst="rect">
            <a:avLst/>
          </a:prstGeom>
          <a:ln w="12700">
            <a:miter lim="400000"/>
          </a:ln>
        </p:spPr>
      </p:pic>
      <p:pic>
        <p:nvPicPr>
          <p:cNvPr id="3" name="Picture 2" descr="Picture 2"/>
          <p:cNvPicPr>
            <a:picLocks noChangeAspect="1"/>
          </p:cNvPicPr>
          <p:nvPr/>
        </p:nvPicPr>
        <p:blipFill>
          <a:blip r:embed="rId18"/>
          <a:stretch>
            <a:fillRect/>
          </a:stretch>
        </p:blipFill>
        <p:spPr>
          <a:xfrm>
            <a:off x="8392479" y="118166"/>
            <a:ext cx="650037" cy="895042"/>
          </a:xfrm>
          <a:prstGeom prst="rect">
            <a:avLst/>
          </a:prstGeom>
          <a:ln w="12700">
            <a:miter lim="400000"/>
          </a:ln>
        </p:spPr>
      </p:pic>
      <p:pic>
        <p:nvPicPr>
          <p:cNvPr id="4" name="Picture 2" descr="Picture 2"/>
          <p:cNvPicPr>
            <a:picLocks noChangeAspect="1"/>
          </p:cNvPicPr>
          <p:nvPr/>
        </p:nvPicPr>
        <p:blipFill>
          <a:blip r:embed="rId19"/>
          <a:stretch>
            <a:fillRect/>
          </a:stretch>
        </p:blipFill>
        <p:spPr>
          <a:xfrm>
            <a:off x="55758" y="6310302"/>
            <a:ext cx="1161539" cy="474296"/>
          </a:xfrm>
          <a:prstGeom prst="rect">
            <a:avLst/>
          </a:prstGeom>
          <a:ln w="12700">
            <a:miter lim="400000"/>
          </a:ln>
        </p:spPr>
      </p:pic>
      <p:sp>
        <p:nvSpPr>
          <p:cNvPr id="5" name="Subtitle 2"/>
          <p:cNvSpPr txBox="1"/>
          <p:nvPr/>
        </p:nvSpPr>
        <p:spPr>
          <a:xfrm>
            <a:off x="2244090"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6" name="Subtitle 5"/>
          <p:cNvSpPr txBox="1"/>
          <p:nvPr/>
        </p:nvSpPr>
        <p:spPr>
          <a:xfrm>
            <a:off x="6046469" y="6616723"/>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7" name="Subtitle 5"/>
          <p:cNvSpPr txBox="1"/>
          <p:nvPr/>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RRT Training of Trainers Package</a:t>
            </a:r>
          </a:p>
        </p:txBody>
      </p:sp>
      <p:sp>
        <p:nvSpPr>
          <p:cNvPr id="8" name="TextBox 4"/>
          <p:cNvSpPr txBox="1"/>
          <p:nvPr/>
        </p:nvSpPr>
        <p:spPr>
          <a:xfrm>
            <a:off x="302596" y="669121"/>
            <a:ext cx="2516705"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Key messages</a:t>
            </a:r>
          </a:p>
        </p:txBody>
      </p:sp>
      <p:sp>
        <p:nvSpPr>
          <p:cNvPr id="9" name="Rounded Rectangle 5"/>
          <p:cNvSpPr/>
          <p:nvPr/>
        </p:nvSpPr>
        <p:spPr>
          <a:xfrm flipV="1">
            <a:off x="291750" y="1332433"/>
            <a:ext cx="1991280" cy="8691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10" name="Pentagon 6"/>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13" name="Body Level One…"/>
          <p:cNvSpPr txBox="1">
            <a:spLocks noGrp="1"/>
          </p:cNvSpPr>
          <p:nvPr>
            <p:ph type="body" idx="1"/>
          </p:nvPr>
        </p:nvSpPr>
        <p:spPr>
          <a:xfrm>
            <a:off x="457200" y="1600200"/>
            <a:ext cx="8229600" cy="52578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8" name="Slide Number">
            <a:extLst>
              <a:ext uri="{FF2B5EF4-FFF2-40B4-BE49-F238E27FC236}">
                <a16:creationId xmlns:a16="http://schemas.microsoft.com/office/drawing/2014/main" id="{A0FAE92C-C3F1-F57D-7F08-983C3AD2C92C}"/>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4865" r:id="rId11"/>
    <p:sldLayoutId id="2147483661" r:id="rId12"/>
    <p:sldLayoutId id="2147483662" r:id="rId13"/>
    <p:sldLayoutId id="2147483663" r:id="rId14"/>
    <p:sldLayoutId id="2147484863" r:id="rId15"/>
  </p:sldLayoutIdLst>
  <p:transition spd="med"/>
  <p:txStyles>
    <p:titleStyle>
      <a:lvl1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54248" marR="0" indent="-54248"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1pPr>
      <a:lvl2pPr marL="170494" marR="0" indent="-61997"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2pPr>
      <a:lvl3pPr marL="289322"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3pPr>
      <a:lvl4pPr marL="397818"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4pPr>
      <a:lvl5pPr marL="506314"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1pPr>
      <a:lvl2pPr marL="0" marR="0" indent="3429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2pPr>
      <a:lvl3pPr marL="0" marR="0" indent="6858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3pPr>
      <a:lvl4pPr marL="0" marR="0" indent="10287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4pPr>
      <a:lvl5pPr marL="0" marR="0" indent="13716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5pPr>
      <a:lvl6pPr marL="0" marR="0" indent="17145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6pPr>
      <a:lvl7pPr marL="0" marR="0" indent="20574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7pPr>
      <a:lvl8pPr marL="0" marR="0" indent="24003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8pPr>
      <a:lvl9pPr marL="0" marR="0" indent="27432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1"/>
          <a:stretch>
            <a:fillRect/>
          </a:stretch>
        </p:blipFill>
        <p:spPr>
          <a:xfrm>
            <a:off x="8392481" y="118169"/>
            <a:ext cx="650036" cy="895041"/>
          </a:xfrm>
          <a:prstGeom prst="rect">
            <a:avLst/>
          </a:prstGeom>
          <a:ln w="12700">
            <a:miter lim="400000"/>
          </a:ln>
        </p:spPr>
      </p:pic>
      <p:pic>
        <p:nvPicPr>
          <p:cNvPr id="4" name="Picture 4" descr="Picture 4"/>
          <p:cNvPicPr>
            <a:picLocks noChangeAspect="1"/>
          </p:cNvPicPr>
          <p:nvPr/>
        </p:nvPicPr>
        <p:blipFill>
          <a:blip r:embed="rId21"/>
          <a:stretch>
            <a:fillRect/>
          </a:stretch>
        </p:blipFill>
        <p:spPr>
          <a:xfrm>
            <a:off x="8392479" y="118169"/>
            <a:ext cx="650036" cy="895041"/>
          </a:xfrm>
          <a:prstGeom prst="rect">
            <a:avLst/>
          </a:prstGeom>
          <a:ln w="12700">
            <a:miter lim="400000"/>
          </a:ln>
        </p:spPr>
      </p:pic>
      <p:sp>
        <p:nvSpPr>
          <p:cNvPr id="6" name="Google Shape;308;p8"/>
          <p:cNvSpPr/>
          <p:nvPr/>
        </p:nvSpPr>
        <p:spPr>
          <a:xfrm>
            <a:off x="0" y="3"/>
            <a:ext cx="9144000" cy="6448719"/>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7" name="Picture 9" descr="Picture 9"/>
          <p:cNvPicPr>
            <a:picLocks noChangeAspect="1"/>
          </p:cNvPicPr>
          <p:nvPr/>
        </p:nvPicPr>
        <p:blipFill>
          <a:blip r:embed="rId22"/>
          <a:stretch>
            <a:fillRect/>
          </a:stretch>
        </p:blipFill>
        <p:spPr>
          <a:xfrm>
            <a:off x="-7218" y="-76485"/>
            <a:ext cx="9167536" cy="5582136"/>
          </a:xfrm>
          <a:prstGeom prst="rect">
            <a:avLst/>
          </a:prstGeom>
          <a:ln w="12700">
            <a:miter lim="400000"/>
          </a:ln>
        </p:spPr>
      </p:pic>
      <p:sp>
        <p:nvSpPr>
          <p:cNvPr id="8" name="Rounded Rectangle 4"/>
          <p:cNvSpPr/>
          <p:nvPr/>
        </p:nvSpPr>
        <p:spPr>
          <a:xfrm flipV="1">
            <a:off x="3752508" y="3246971"/>
            <a:ext cx="1886382" cy="111824"/>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9" name="TextBox 5"/>
          <p:cNvSpPr txBox="1"/>
          <p:nvPr/>
        </p:nvSpPr>
        <p:spPr>
          <a:xfrm>
            <a:off x="3300137" y="2325453"/>
            <a:ext cx="2791127" cy="600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defRPr sz="4400"/>
            </a:lvl1pPr>
          </a:lstStyle>
          <a:p>
            <a:r>
              <a:rPr lang="fr-FR" sz="3300" b="1"/>
              <a:t>Merci</a:t>
            </a:r>
            <a:endParaRPr sz="3300" b="1"/>
          </a:p>
        </p:txBody>
      </p:sp>
      <p:sp>
        <p:nvSpPr>
          <p:cNvPr id="12" name="Title Text"/>
          <p:cNvSpPr txBox="1">
            <a:spLocks noGrp="1"/>
          </p:cNvSpPr>
          <p:nvPr>
            <p:ph type="title"/>
          </p:nvPr>
        </p:nvSpPr>
        <p:spPr>
          <a:xfrm>
            <a:off x="457200" y="92074"/>
            <a:ext cx="82296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3" name="Body Level One…"/>
          <p:cNvSpPr txBox="1">
            <a:spLocks noGrp="1"/>
          </p:cNvSpPr>
          <p:nvPr>
            <p:ph type="body" idx="1"/>
          </p:nvPr>
        </p:nvSpPr>
        <p:spPr>
          <a:xfrm>
            <a:off x="457200" y="1695088"/>
            <a:ext cx="8229600" cy="44947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8" name="Slide Number">
            <a:extLst>
              <a:ext uri="{FF2B5EF4-FFF2-40B4-BE49-F238E27FC236}">
                <a16:creationId xmlns:a16="http://schemas.microsoft.com/office/drawing/2014/main" id="{24B4FBA5-51AB-49CE-5D3D-84C256884609}"/>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19" name="TextBox 7">
            <a:extLst>
              <a:ext uri="{FF2B5EF4-FFF2-40B4-BE49-F238E27FC236}">
                <a16:creationId xmlns:a16="http://schemas.microsoft.com/office/drawing/2014/main" id="{8449D2CC-B1D2-1C83-12EE-49375C7F60C9}"/>
              </a:ext>
            </a:extLst>
          </p:cNvPr>
          <p:cNvSpPr txBox="1"/>
          <p:nvPr userDrawn="1"/>
        </p:nvSpPr>
        <p:spPr>
          <a:xfrm>
            <a:off x="6346604" y="6458630"/>
            <a:ext cx="2569652"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a:t>Kit de formation avancée des EIR</a:t>
            </a:r>
          </a:p>
        </p:txBody>
      </p:sp>
      <p:sp>
        <p:nvSpPr>
          <p:cNvPr id="20" name="Text Placeholder 6">
            <a:extLst>
              <a:ext uri="{FF2B5EF4-FFF2-40B4-BE49-F238E27FC236}">
                <a16:creationId xmlns:a16="http://schemas.microsoft.com/office/drawing/2014/main" id="{261981DD-222E-0A05-307A-4ED5074C8E13}"/>
              </a:ext>
            </a:extLst>
          </p:cNvPr>
          <p:cNvSpPr txBox="1"/>
          <p:nvPr userDrawn="1"/>
        </p:nvSpPr>
        <p:spPr>
          <a:xfrm>
            <a:off x="6118439" y="6584099"/>
            <a:ext cx="2805437"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a:t>Guid</a:t>
            </a:r>
            <a:r>
              <a:rPr lang="fr-FR" sz="675"/>
              <a:t>e du facilitateur</a:t>
            </a:r>
            <a:endParaRPr lang="hu-HU" sz="675"/>
          </a:p>
        </p:txBody>
      </p:sp>
      <p:pic>
        <p:nvPicPr>
          <p:cNvPr id="21" name="Image 20"/>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222504" y="6458390"/>
            <a:ext cx="1435671" cy="363449"/>
          </a:xfrm>
          <a:prstGeom prst="rect">
            <a:avLst/>
          </a:prstGeom>
        </p:spPr>
      </p:pic>
      <p:pic>
        <p:nvPicPr>
          <p:cNvPr id="22" name="Image 21"/>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232526" y="68011"/>
            <a:ext cx="799306" cy="716619"/>
          </a:xfrm>
          <a:prstGeom prst="rect">
            <a:avLst/>
          </a:prstGeom>
        </p:spPr>
      </p:pic>
    </p:spTree>
  </p:cSld>
  <p:clrMap bg1="dk1" tx1="lt1" bg2="dk2" tx2="lt2" accent1="accent1" accent2="accent2" accent3="accent3" accent4="accent4" accent5="accent5" accent6="accent6" hlink="hlink" folHlink="folHlink"/>
  <p:sldLayoutIdLst>
    <p:sldLayoutId id="2147484848" r:id="rId1"/>
    <p:sldLayoutId id="2147484849" r:id="rId2"/>
    <p:sldLayoutId id="2147484862" r:id="rId3"/>
    <p:sldLayoutId id="2147484845" r:id="rId4"/>
    <p:sldLayoutId id="2147484850" r:id="rId5"/>
    <p:sldLayoutId id="2147484851" r:id="rId6"/>
    <p:sldLayoutId id="2147484852" r:id="rId7"/>
    <p:sldLayoutId id="2147484853" r:id="rId8"/>
    <p:sldLayoutId id="2147484854" r:id="rId9"/>
    <p:sldLayoutId id="2147484855" r:id="rId10"/>
    <p:sldLayoutId id="2147484856" r:id="rId11"/>
    <p:sldLayoutId id="2147484857" r:id="rId12"/>
    <p:sldLayoutId id="2147484858" r:id="rId13"/>
    <p:sldLayoutId id="2147484844" r:id="rId14"/>
    <p:sldLayoutId id="2147484859" r:id="rId15"/>
    <p:sldLayoutId id="2147483664" r:id="rId16"/>
    <p:sldLayoutId id="2147484860" r:id="rId17"/>
    <p:sldLayoutId id="2147484861" r:id="rId18"/>
    <p:sldLayoutId id="2147484846" r:id="rId19"/>
  </p:sldLayoutIdLst>
  <p:transition spd="med"/>
  <p:txStyles>
    <p:title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0" rtl="0" latinLnBrk="0">
        <a:lnSpc>
          <a:spcPct val="90000"/>
        </a:lnSpc>
        <a:spcBef>
          <a:spcPts val="225"/>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3" marR="0" indent="-54248"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8"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802860"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911356"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19851"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28344"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1pPr>
      <a:lvl2pPr marL="0" marR="0" indent="3429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2pPr>
      <a:lvl3pPr marL="0" marR="0" indent="6858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3pPr>
      <a:lvl4pPr marL="0" marR="0" indent="10287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4pPr>
      <a:lvl5pPr marL="0" marR="0" indent="13716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5pPr>
      <a:lvl6pPr marL="0" marR="0" indent="17145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6pPr>
      <a:lvl7pPr marL="0" marR="0" indent="20574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7pPr>
      <a:lvl8pPr marL="0" marR="0" indent="24003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8pPr>
      <a:lvl9pPr marL="0" marR="0" indent="27432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1421" y="-14824"/>
            <a:ext cx="9379064"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8518779" y="138177"/>
            <a:ext cx="514351" cy="711201"/>
          </a:xfrm>
          <a:prstGeom prst="rect">
            <a:avLst/>
          </a:prstGeom>
          <a:ln w="12700">
            <a:miter lim="400000"/>
          </a:ln>
        </p:spPr>
      </p:pic>
      <p:pic>
        <p:nvPicPr>
          <p:cNvPr id="4" name="Picture 2" descr="Picture 2"/>
          <p:cNvPicPr>
            <a:picLocks noChangeAspect="1"/>
          </p:cNvPicPr>
          <p:nvPr/>
        </p:nvPicPr>
        <p:blipFill>
          <a:blip r:embed="rId20"/>
          <a:stretch>
            <a:fillRect/>
          </a:stretch>
        </p:blipFill>
        <p:spPr>
          <a:xfrm>
            <a:off x="55757" y="6310302"/>
            <a:ext cx="1161539" cy="474296"/>
          </a:xfrm>
          <a:prstGeom prst="rect">
            <a:avLst/>
          </a:prstGeom>
          <a:ln w="12700">
            <a:miter lim="400000"/>
          </a:ln>
        </p:spPr>
      </p:pic>
      <p:sp>
        <p:nvSpPr>
          <p:cNvPr id="5" name="Subtitle 2"/>
          <p:cNvSpPr txBox="1"/>
          <p:nvPr/>
        </p:nvSpPr>
        <p:spPr>
          <a:xfrm>
            <a:off x="2244091" y="6176962"/>
            <a:ext cx="419862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6" name="Slide Number"/>
          <p:cNvSpPr txBox="1">
            <a:spLocks noGrp="1"/>
          </p:cNvSpPr>
          <p:nvPr>
            <p:ph type="sldNum" sz="quarter" idx="2"/>
          </p:nvPr>
        </p:nvSpPr>
        <p:spPr>
          <a:xfrm>
            <a:off x="8610600" y="6330333"/>
            <a:ext cx="297515" cy="253916"/>
          </a:xfrm>
          <a:prstGeom prst="rect">
            <a:avLst/>
          </a:prstGeom>
          <a:ln w="12700">
            <a:miter lim="400000"/>
          </a:ln>
        </p:spPr>
        <p:txBody>
          <a:bodyPr wrap="none" lIns="45719" rIns="45719">
            <a:spAutoFit/>
          </a:bodyPr>
          <a:lstStyle>
            <a:lvl1pPr>
              <a:defRPr sz="1050">
                <a:solidFill>
                  <a:srgbClr val="FFFFFF"/>
                </a:solidFill>
                <a:latin typeface="+mj-lt"/>
                <a:ea typeface="+mj-ea"/>
                <a:cs typeface="+mj-cs"/>
                <a:sym typeface="Source Sans Pro Regular"/>
              </a:defRPr>
            </a:lvl1pPr>
          </a:lstStyle>
          <a:p>
            <a:fld id="{86CB4B4D-7CA3-9044-876B-883B54F8677D}" type="slidenum">
              <a:t>‹#›</a:t>
            </a:fld>
            <a:endParaRPr/>
          </a:p>
        </p:txBody>
      </p:sp>
      <p:pic>
        <p:nvPicPr>
          <p:cNvPr id="7" name="Picture 2" descr="Picture 2"/>
          <p:cNvPicPr>
            <a:picLocks noChangeAspect="1"/>
          </p:cNvPicPr>
          <p:nvPr/>
        </p:nvPicPr>
        <p:blipFill>
          <a:blip r:embed="rId20"/>
          <a:stretch>
            <a:fillRect/>
          </a:stretch>
        </p:blipFill>
        <p:spPr>
          <a:xfrm>
            <a:off x="55757" y="6310295"/>
            <a:ext cx="1161539" cy="474296"/>
          </a:xfrm>
          <a:prstGeom prst="rect">
            <a:avLst/>
          </a:prstGeom>
          <a:ln w="12700">
            <a:miter lim="400000"/>
          </a:ln>
        </p:spPr>
      </p:pic>
      <p:sp>
        <p:nvSpPr>
          <p:cNvPr id="8" name="Slide Number Placeholder 5"/>
          <p:cNvSpPr txBox="1"/>
          <p:nvPr/>
        </p:nvSpPr>
        <p:spPr>
          <a:xfrm>
            <a:off x="8644890" y="6330331"/>
            <a:ext cx="541021" cy="253916"/>
          </a:xfrm>
          <a:prstGeom prst="rect">
            <a:avLst/>
          </a:prstGeom>
          <a:ln w="12700">
            <a:miter lim="400000"/>
          </a:ln>
        </p:spPr>
        <p:txBody>
          <a:bodyPr lIns="34289" rIns="34289">
            <a:spAutoFit/>
          </a:bodyPr>
          <a:lstStyle/>
          <a:p>
            <a:pPr>
              <a:defRPr sz="1400">
                <a:solidFill>
                  <a:srgbClr val="FFFFFF"/>
                </a:solidFill>
                <a:latin typeface="+mj-lt"/>
                <a:ea typeface="+mj-ea"/>
                <a:cs typeface="+mj-cs"/>
                <a:sym typeface="Source Sans Pro Regular"/>
              </a:defRPr>
            </a:pPr>
            <a:endParaRPr sz="1050"/>
          </a:p>
        </p:txBody>
      </p:sp>
      <p:sp>
        <p:nvSpPr>
          <p:cNvPr id="9" name="Subtitle 5"/>
          <p:cNvSpPr txBox="1"/>
          <p:nvPr/>
        </p:nvSpPr>
        <p:spPr>
          <a:xfrm>
            <a:off x="6066251" y="6509245"/>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10" name="Subtitle 5"/>
          <p:cNvSpPr txBox="1"/>
          <p:nvPr/>
        </p:nvSpPr>
        <p:spPr>
          <a:xfrm>
            <a:off x="6057715" y="6649260"/>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A3.1 Readiness</a:t>
            </a:r>
          </a:p>
        </p:txBody>
      </p:sp>
      <p:sp>
        <p:nvSpPr>
          <p:cNvPr id="11" name="Rounded Rectangle 4"/>
          <p:cNvSpPr/>
          <p:nvPr/>
        </p:nvSpPr>
        <p:spPr>
          <a:xfrm flipV="1">
            <a:off x="3752508" y="3246971"/>
            <a:ext cx="1886382" cy="111824"/>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12" name="TextBox 5"/>
          <p:cNvSpPr txBox="1"/>
          <p:nvPr/>
        </p:nvSpPr>
        <p:spPr>
          <a:xfrm>
            <a:off x="3300137" y="2325453"/>
            <a:ext cx="2791127" cy="60016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300" b="1"/>
              <a:t>Thank you</a:t>
            </a:r>
          </a:p>
        </p:txBody>
      </p:sp>
      <p:sp>
        <p:nvSpPr>
          <p:cNvPr id="13" name="Title Text"/>
          <p:cNvSpPr txBox="1">
            <a:spLocks noGrp="1"/>
          </p:cNvSpPr>
          <p:nvPr>
            <p:ph type="title"/>
          </p:nvPr>
        </p:nvSpPr>
        <p:spPr>
          <a:xfrm>
            <a:off x="457200" y="92074"/>
            <a:ext cx="82296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lstStyle/>
          <a:p>
            <a:r>
              <a:t>Title Text</a:t>
            </a:r>
          </a:p>
        </p:txBody>
      </p:sp>
      <p:sp>
        <p:nvSpPr>
          <p:cNvPr id="15" name="Slide Number">
            <a:extLst>
              <a:ext uri="{FF2B5EF4-FFF2-40B4-BE49-F238E27FC236}">
                <a16:creationId xmlns:a16="http://schemas.microsoft.com/office/drawing/2014/main" id="{8AB65FF7-3339-0308-6636-7AD610B8FA25}"/>
              </a:ext>
            </a:extLst>
          </p:cNvPr>
          <p:cNvSpPr txBox="1">
            <a:spLocks/>
          </p:cNvSpPr>
          <p:nvPr userDrawn="1"/>
        </p:nvSpPr>
        <p:spPr>
          <a:xfrm>
            <a:off x="8902378" y="6565839"/>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 bg1="lt1" tx1="dk1" bg2="lt2" tx2="dk2" accent1="accent1" accent2="accent2" accent3="accent3" accent4="accent4" accent5="accent5" accent6="accent6" hlink="hlink" folHlink="folHlink"/>
  <p:sldLayoutIdLst>
    <p:sldLayoutId id="2147484867" r:id="rId1"/>
    <p:sldLayoutId id="2147484868" r:id="rId2"/>
    <p:sldLayoutId id="2147484869" r:id="rId3"/>
    <p:sldLayoutId id="2147484870" r:id="rId4"/>
    <p:sldLayoutId id="2147484871" r:id="rId5"/>
    <p:sldLayoutId id="2147484872" r:id="rId6"/>
    <p:sldLayoutId id="2147484873" r:id="rId7"/>
    <p:sldLayoutId id="2147483656" r:id="rId8"/>
    <p:sldLayoutId id="2147484874" r:id="rId9"/>
    <p:sldLayoutId id="2147484875" r:id="rId10"/>
    <p:sldLayoutId id="2147484876" r:id="rId11"/>
    <p:sldLayoutId id="2147484877" r:id="rId12"/>
    <p:sldLayoutId id="2147484878" r:id="rId13"/>
    <p:sldLayoutId id="2147484879" r:id="rId14"/>
    <p:sldLayoutId id="2147484880" r:id="rId15"/>
    <p:sldLayoutId id="2147484881" r:id="rId16"/>
  </p:sldLayoutIdLst>
  <p:transition spd="med"/>
  <p:txStyles>
    <p:titleStyle>
      <a:lvl1pPr marL="0" marR="0" indent="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1pPr>
      <a:lvl2pPr marL="0" marR="0" indent="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2pPr>
      <a:lvl3pPr marL="0" marR="0" indent="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3pPr>
      <a:lvl4pPr marL="0" marR="0" indent="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4pPr>
      <a:lvl5pPr marL="0" marR="0" indent="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5pPr>
      <a:lvl6pPr marL="0" marR="0" indent="30861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6pPr>
      <a:lvl7pPr marL="0" marR="0" indent="61722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7pPr>
      <a:lvl8pPr marL="0" marR="0" indent="925829"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8pPr>
      <a:lvl9pPr marL="0" marR="0" indent="123444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9pPr>
    </p:titleStyle>
    <p:bodyStyle>
      <a:lvl1pPr marL="231457" marR="0" indent="-231457" algn="l" defTabSz="685800" rtl="0" latinLnBrk="0">
        <a:lnSpc>
          <a:spcPct val="100000"/>
        </a:lnSpc>
        <a:spcBef>
          <a:spcPts val="300"/>
        </a:spcBef>
        <a:spcAft>
          <a:spcPts val="0"/>
        </a:spcAft>
        <a:buClrTx/>
        <a:buSzPct val="100000"/>
        <a:buFont typeface="Arial"/>
        <a:buChar char="•"/>
        <a:tabLst/>
        <a:defRPr sz="1350" b="0" i="0" u="none" strike="noStrike" cap="none" spc="0" baseline="0">
          <a:solidFill>
            <a:srgbClr val="10253F"/>
          </a:solidFill>
          <a:uFillTx/>
          <a:latin typeface="+mj-lt"/>
          <a:ea typeface="+mj-ea"/>
          <a:cs typeface="+mj-cs"/>
          <a:sym typeface="Source Sans Pro Regular"/>
        </a:defRPr>
      </a:lvl1pPr>
      <a:lvl2pPr marL="525601" marR="0" indent="-216991" algn="l" defTabSz="685800" rtl="0" latinLnBrk="0">
        <a:lnSpc>
          <a:spcPct val="100000"/>
        </a:lnSpc>
        <a:spcBef>
          <a:spcPts val="300"/>
        </a:spcBef>
        <a:spcAft>
          <a:spcPts val="0"/>
        </a:spcAft>
        <a:buClrTx/>
        <a:buSzPct val="100000"/>
        <a:buFont typeface="Arial"/>
        <a:buChar char="–"/>
        <a:tabLst/>
        <a:defRPr sz="1350" b="0" i="0" u="none" strike="noStrike" cap="none" spc="0" baseline="0">
          <a:solidFill>
            <a:srgbClr val="10253F"/>
          </a:solidFill>
          <a:uFillTx/>
          <a:latin typeface="+mj-lt"/>
          <a:ea typeface="+mj-ea"/>
          <a:cs typeface="+mj-cs"/>
          <a:sym typeface="Source Sans Pro Regular"/>
        </a:defRPr>
      </a:lvl2pPr>
      <a:lvl3pPr marL="790813" marR="0" indent="-173593" algn="l" defTabSz="685800" rtl="0" latinLnBrk="0">
        <a:lnSpc>
          <a:spcPct val="100000"/>
        </a:lnSpc>
        <a:spcBef>
          <a:spcPts val="300"/>
        </a:spcBef>
        <a:spcAft>
          <a:spcPts val="0"/>
        </a:spcAft>
        <a:buClrTx/>
        <a:buSzPct val="100000"/>
        <a:buFont typeface="Arial"/>
        <a:buChar char="•"/>
        <a:tabLst/>
        <a:defRPr sz="1350" b="0" i="0" u="none" strike="noStrike" cap="none" spc="0" baseline="0">
          <a:solidFill>
            <a:srgbClr val="10253F"/>
          </a:solidFill>
          <a:uFillTx/>
          <a:latin typeface="+mj-lt"/>
          <a:ea typeface="+mj-ea"/>
          <a:cs typeface="+mj-cs"/>
          <a:sym typeface="Source Sans Pro Regular"/>
        </a:defRPr>
      </a:lvl3pPr>
      <a:lvl4pPr marL="1124222" marR="0" indent="-198392" algn="l" defTabSz="685800" rtl="0" latinLnBrk="0">
        <a:lnSpc>
          <a:spcPct val="100000"/>
        </a:lnSpc>
        <a:spcBef>
          <a:spcPts val="300"/>
        </a:spcBef>
        <a:spcAft>
          <a:spcPts val="0"/>
        </a:spcAft>
        <a:buClrTx/>
        <a:buSzPct val="100000"/>
        <a:buFont typeface="Arial"/>
        <a:buChar char="–"/>
        <a:tabLst/>
        <a:defRPr sz="1350" b="0" i="0" u="none" strike="noStrike" cap="none" spc="0" baseline="0">
          <a:solidFill>
            <a:srgbClr val="10253F"/>
          </a:solidFill>
          <a:uFillTx/>
          <a:latin typeface="+mj-lt"/>
          <a:ea typeface="+mj-ea"/>
          <a:cs typeface="+mj-cs"/>
          <a:sym typeface="Source Sans Pro Regular"/>
        </a:defRPr>
      </a:lvl4pPr>
      <a:lvl5pPr marL="1432832" marR="0" indent="-198392" algn="l" defTabSz="685800" rtl="0" latinLnBrk="0">
        <a:lnSpc>
          <a:spcPct val="100000"/>
        </a:lnSpc>
        <a:spcBef>
          <a:spcPts val="300"/>
        </a:spcBef>
        <a:spcAft>
          <a:spcPts val="0"/>
        </a:spcAft>
        <a:buClrTx/>
        <a:buSzPct val="100000"/>
        <a:buFont typeface="Arial"/>
        <a:buChar char="»"/>
        <a:tabLst/>
        <a:defRPr sz="1350" b="0" i="0" u="none" strike="noStrike" cap="none" spc="0" baseline="0">
          <a:solidFill>
            <a:srgbClr val="10253F"/>
          </a:solidFill>
          <a:uFillTx/>
          <a:latin typeface="+mj-lt"/>
          <a:ea typeface="+mj-ea"/>
          <a:cs typeface="+mj-cs"/>
          <a:sym typeface="Source Sans Pro Regular"/>
        </a:defRPr>
      </a:lvl5pPr>
      <a:lvl6pPr marL="1697354" marR="0" indent="-154304" algn="l" defTabSz="685800" rtl="0" latinLnBrk="0">
        <a:lnSpc>
          <a:spcPct val="100000"/>
        </a:lnSpc>
        <a:spcBef>
          <a:spcPts val="300"/>
        </a:spcBef>
        <a:spcAft>
          <a:spcPts val="0"/>
        </a:spcAft>
        <a:buClrTx/>
        <a:buSzPct val="100000"/>
        <a:buFont typeface="Arial"/>
        <a:buChar char="•"/>
        <a:tabLst/>
        <a:defRPr sz="1350" b="0" i="0" u="none" strike="noStrike" cap="none" spc="0" baseline="0">
          <a:solidFill>
            <a:srgbClr val="10253F"/>
          </a:solidFill>
          <a:uFillTx/>
          <a:latin typeface="+mj-lt"/>
          <a:ea typeface="+mj-ea"/>
          <a:cs typeface="+mj-cs"/>
          <a:sym typeface="Source Sans Pro Regular"/>
        </a:defRPr>
      </a:lvl6pPr>
      <a:lvl7pPr marL="2005965" marR="0" indent="-154304" algn="l" defTabSz="685800" rtl="0" latinLnBrk="0">
        <a:lnSpc>
          <a:spcPct val="100000"/>
        </a:lnSpc>
        <a:spcBef>
          <a:spcPts val="300"/>
        </a:spcBef>
        <a:spcAft>
          <a:spcPts val="0"/>
        </a:spcAft>
        <a:buClrTx/>
        <a:buSzPct val="100000"/>
        <a:buFont typeface="Arial"/>
        <a:buChar char="•"/>
        <a:tabLst/>
        <a:defRPr sz="1350" b="0" i="0" u="none" strike="noStrike" cap="none" spc="0" baseline="0">
          <a:solidFill>
            <a:srgbClr val="10253F"/>
          </a:solidFill>
          <a:uFillTx/>
          <a:latin typeface="+mj-lt"/>
          <a:ea typeface="+mj-ea"/>
          <a:cs typeface="+mj-cs"/>
          <a:sym typeface="Source Sans Pro Regular"/>
        </a:defRPr>
      </a:lvl7pPr>
      <a:lvl8pPr marL="2314575" marR="0" indent="-154304" algn="l" defTabSz="685800" rtl="0" latinLnBrk="0">
        <a:lnSpc>
          <a:spcPct val="100000"/>
        </a:lnSpc>
        <a:spcBef>
          <a:spcPts val="300"/>
        </a:spcBef>
        <a:spcAft>
          <a:spcPts val="0"/>
        </a:spcAft>
        <a:buClrTx/>
        <a:buSzPct val="100000"/>
        <a:buFont typeface="Arial"/>
        <a:buChar char="•"/>
        <a:tabLst/>
        <a:defRPr sz="1350" b="0" i="0" u="none" strike="noStrike" cap="none" spc="0" baseline="0">
          <a:solidFill>
            <a:srgbClr val="10253F"/>
          </a:solidFill>
          <a:uFillTx/>
          <a:latin typeface="+mj-lt"/>
          <a:ea typeface="+mj-ea"/>
          <a:cs typeface="+mj-cs"/>
          <a:sym typeface="Source Sans Pro Regular"/>
        </a:defRPr>
      </a:lvl8pPr>
      <a:lvl9pPr marL="2623184" marR="0" indent="-154305" algn="l" defTabSz="685800" rtl="0" latinLnBrk="0">
        <a:lnSpc>
          <a:spcPct val="100000"/>
        </a:lnSpc>
        <a:spcBef>
          <a:spcPts val="300"/>
        </a:spcBef>
        <a:spcAft>
          <a:spcPts val="0"/>
        </a:spcAft>
        <a:buClrTx/>
        <a:buSzPct val="100000"/>
        <a:buFont typeface="Arial"/>
        <a:buChar char="•"/>
        <a:tabLst/>
        <a:defRPr sz="1350" b="0" i="0" u="none" strike="noStrike" cap="none" spc="0" baseline="0">
          <a:solidFill>
            <a:srgbClr val="10253F"/>
          </a:solidFill>
          <a:uFillTx/>
          <a:latin typeface="+mj-lt"/>
          <a:ea typeface="+mj-ea"/>
          <a:cs typeface="+mj-cs"/>
          <a:sym typeface="Source Sans Pro Regular"/>
        </a:defRPr>
      </a:lvl9pPr>
    </p:bodyStyle>
    <p:otherStyle>
      <a:lvl1pPr marL="0" marR="0" indent="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1pPr>
      <a:lvl2pPr marL="0" marR="0" indent="3429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2pPr>
      <a:lvl3pPr marL="0" marR="0" indent="6858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3pPr>
      <a:lvl4pPr marL="0" marR="0" indent="10287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4pPr>
      <a:lvl5pPr marL="0" marR="0" indent="13716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5pPr>
      <a:lvl6pPr marL="0" marR="0" indent="17145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6pPr>
      <a:lvl7pPr marL="0" marR="0" indent="20574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7pPr>
      <a:lvl8pPr marL="0" marR="0" indent="24003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8pPr>
      <a:lvl9pPr marL="0" marR="0" indent="27432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6.xml"/></Relationships>
</file>

<file path=ppt/slides/_rels/slide20.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1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9.xml"/></Relationships>
</file>

<file path=ppt/slides/_rels/slide26.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103.xml"/><Relationship Id="rId1" Type="http://schemas.openxmlformats.org/officeDocument/2006/relationships/tags" Target="../tags/tag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Slide Number Placeholder 5"/>
          <p:cNvSpPr txBox="1">
            <a:spLocks noGrp="1"/>
          </p:cNvSpPr>
          <p:nvPr>
            <p:ph type="sldNum" sz="quarter" idx="2"/>
          </p:nvPr>
        </p:nvSpPr>
        <p:spPr>
          <a:xfrm>
            <a:off x="8610600" y="5604999"/>
            <a:ext cx="159657" cy="253916"/>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t>1</a:t>
            </a:fld>
            <a:endParaRPr/>
          </a:p>
        </p:txBody>
      </p:sp>
      <p:sp>
        <p:nvSpPr>
          <p:cNvPr id="314" name="Title 2"/>
          <p:cNvSpPr txBox="1">
            <a:spLocks noGrp="1"/>
          </p:cNvSpPr>
          <p:nvPr>
            <p:ph type="title"/>
          </p:nvPr>
        </p:nvSpPr>
        <p:spPr>
          <a:xfrm>
            <a:off x="436783" y="1437733"/>
            <a:ext cx="3367605" cy="1807707"/>
          </a:xfrm>
          <a:prstGeom prst="rect">
            <a:avLst/>
          </a:prstGeom>
        </p:spPr>
        <p:txBody>
          <a:bodyPr lIns="45719" tIns="45720" rIns="45719" bIns="45720" anchor="ctr">
            <a:noAutofit/>
          </a:bodyPr>
          <a:lstStyle/>
          <a:p>
            <a:br>
              <a:rPr lang="fr" sz="3600" b="1" dirty="0"/>
            </a:br>
            <a:r>
              <a:rPr lang="fr" sz="3600" b="1" dirty="0"/>
              <a:t>Préparation préalable au déploiement</a:t>
            </a:r>
            <a:endParaRPr lang="hu-HU" sz="3600" b="1" dirty="0"/>
          </a:p>
          <a:p>
            <a:endParaRPr lang="hu-HU" sz="3600" b="1" dirty="0"/>
          </a:p>
        </p:txBody>
      </p:sp>
      <p:sp>
        <p:nvSpPr>
          <p:cNvPr id="315" name="ZoneTexte 1"/>
          <p:cNvSpPr txBox="1"/>
          <p:nvPr/>
        </p:nvSpPr>
        <p:spPr>
          <a:xfrm>
            <a:off x="3329529" y="4153654"/>
            <a:ext cx="2110457" cy="4385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tIns="34290" rIns="34289" bIns="34290" anchor="t">
            <a:spAutoFit/>
          </a:bodyPr>
          <a:lstStyle>
            <a:lvl1pPr>
              <a:defRPr sz="3200">
                <a:solidFill>
                  <a:srgbClr val="002060"/>
                </a:solidFill>
                <a:latin typeface="Source Sans Pro Bold"/>
                <a:ea typeface="Source Sans Pro Bold"/>
                <a:cs typeface="Source Sans Pro Bold"/>
                <a:sym typeface="Source Sans Pro Bold"/>
              </a:defRPr>
            </a:lvl1pPr>
          </a:lstStyle>
          <a:p>
            <a:r>
              <a:rPr lang="fr-FR" sz="2400"/>
              <a:t>Durée</a:t>
            </a:r>
            <a:r>
              <a:rPr sz="2400"/>
              <a:t>: </a:t>
            </a:r>
            <a:r>
              <a:rPr lang="fr-FR" sz="2400"/>
              <a:t>30-45</a:t>
            </a:r>
            <a:r>
              <a:rPr sz="2400"/>
              <a:t>’</a:t>
            </a:r>
            <a:endParaRPr lang="fr-FR" sz="2400"/>
          </a:p>
        </p:txBody>
      </p:sp>
      <p:sp>
        <p:nvSpPr>
          <p:cNvPr id="316" name="TextBox 5"/>
          <p:cNvSpPr txBox="1"/>
          <p:nvPr/>
        </p:nvSpPr>
        <p:spPr>
          <a:xfrm>
            <a:off x="429490" y="856018"/>
            <a:ext cx="4542833" cy="6463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tIns="45720" rIns="34289" bIns="45720" anchor="t">
            <a:spAutoFit/>
          </a:bodyPr>
          <a:lstStyle>
            <a:lvl1pPr>
              <a:defRPr sz="4400">
                <a:solidFill>
                  <a:srgbClr val="FFFFFF"/>
                </a:solidFill>
                <a:latin typeface="Source Sans Pro Bold"/>
                <a:ea typeface="Source Sans Pro Bold"/>
                <a:cs typeface="Source Sans Pro Bold"/>
                <a:sym typeface="Source Sans Pro Bold"/>
              </a:defRPr>
            </a:lvl1pPr>
          </a:lstStyle>
          <a:p>
            <a:r>
              <a:rPr sz="3600" b="1" dirty="0"/>
              <a:t>A3.1</a:t>
            </a:r>
            <a:endParaRPr lang="fr-FR" sz="3600" dirty="0"/>
          </a:p>
        </p:txBody>
      </p:sp>
      <p:sp>
        <p:nvSpPr>
          <p:cNvPr id="317" name="TextBox 10"/>
          <p:cNvSpPr txBox="1"/>
          <p:nvPr/>
        </p:nvSpPr>
        <p:spPr>
          <a:xfrm>
            <a:off x="425782" y="3967610"/>
            <a:ext cx="1750173" cy="25391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tIns="45720" rIns="34289" bIns="45720" anchor="t">
            <a:spAutoFit/>
          </a:bodyPr>
          <a:lstStyle>
            <a:lvl1pPr>
              <a:defRPr sz="1400">
                <a:solidFill>
                  <a:srgbClr val="FFFFFF"/>
                </a:solidFill>
                <a:latin typeface="+mj-lt"/>
                <a:ea typeface="+mj-ea"/>
                <a:cs typeface="+mj-cs"/>
                <a:sym typeface="Source Sans Pro Regular"/>
              </a:defRPr>
            </a:lvl1pPr>
          </a:lstStyle>
          <a:p>
            <a:r>
              <a:rPr lang="fr-FR" sz="1050"/>
              <a:t>Nom de l'orateur</a:t>
            </a:r>
            <a:endParaRPr sz="1050"/>
          </a:p>
        </p:txBody>
      </p:sp>
    </p:spTree>
    <p:extLst>
      <p:ext uri="{BB962C8B-B14F-4D97-AF65-F5344CB8AC3E}">
        <p14:creationId xmlns:p14="http://schemas.microsoft.com/office/powerpoint/2010/main" val="2626749187"/>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 name="Slide Number Placeholder 5"/>
          <p:cNvSpPr txBox="1">
            <a:spLocks noGrp="1"/>
          </p:cNvSpPr>
          <p:nvPr>
            <p:ph type="sldNum" sz="quarter" idx="2"/>
          </p:nvPr>
        </p:nvSpPr>
        <p:spPr>
          <a:xfrm>
            <a:off x="8610600" y="6330333"/>
            <a:ext cx="159657" cy="25391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sp>
        <p:nvSpPr>
          <p:cNvPr id="368" name="Text Placeholder 8"/>
          <p:cNvSpPr txBox="1">
            <a:spLocks noGrp="1"/>
          </p:cNvSpPr>
          <p:nvPr>
            <p:ph type="body" sz="quarter" idx="1"/>
          </p:nvPr>
        </p:nvSpPr>
        <p:spPr>
          <a:xfrm>
            <a:off x="1330221" y="1968172"/>
            <a:ext cx="6305890" cy="1195985"/>
          </a:xfrm>
          <a:prstGeom prst="rect">
            <a:avLst/>
          </a:prstGeom>
        </p:spPr>
        <p:txBody>
          <a:bodyPr lIns="91440" tIns="45720" rIns="91440" bIns="45720" anchor="t">
            <a:normAutofit/>
          </a:bodyPr>
          <a:lstStyle>
            <a:lvl1pPr defTabSz="269067">
              <a:spcBef>
                <a:spcPts val="0"/>
              </a:spcBef>
              <a:defRPr sz="2976"/>
            </a:lvl1pPr>
          </a:lstStyle>
          <a:p>
            <a:pPr eaLnBrk="0" fontAlgn="base" hangingPunct="0">
              <a:spcBef>
                <a:spcPct val="0"/>
              </a:spcBef>
              <a:spcAft>
                <a:spcPct val="0"/>
              </a:spcAft>
            </a:pPr>
            <a:r>
              <a:rPr sz="3600" b="1" kern="1200"/>
              <a:t>2. </a:t>
            </a:r>
            <a:r>
              <a:rPr lang="fr" sz="3600" b="1" kern="1200"/>
              <a:t>Aspects essentiels de la préparation au déploiement</a:t>
            </a:r>
            <a:endParaRPr lang="en-US" sz="3600" kern="1200"/>
          </a:p>
          <a:p>
            <a:pPr>
              <a:spcBef>
                <a:spcPct val="0"/>
              </a:spcBef>
              <a:spcAft>
                <a:spcPct val="0"/>
              </a:spcAft>
            </a:pPr>
            <a:endParaRPr sz="3600" b="1" kern="1200"/>
          </a:p>
        </p:txBody>
      </p:sp>
    </p:spTree>
    <p:extLst>
      <p:ext uri="{BB962C8B-B14F-4D97-AF65-F5344CB8AC3E}">
        <p14:creationId xmlns:p14="http://schemas.microsoft.com/office/powerpoint/2010/main" val="1388799388"/>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368"/>
                                        </p:tgtEl>
                                        <p:attrNameLst>
                                          <p:attrName>style.visibility</p:attrName>
                                        </p:attrNameLst>
                                      </p:cBhvr>
                                      <p:to>
                                        <p:strVal val="visible"/>
                                      </p:to>
                                    </p:set>
                                    <p:anim calcmode="lin" valueType="num">
                                      <p:cBhvr>
                                        <p:cTn id="7" dur="500" fill="hold"/>
                                        <p:tgtEl>
                                          <p:spTgt spid="368"/>
                                        </p:tgtEl>
                                        <p:attrNameLst>
                                          <p:attrName>ppt_x</p:attrName>
                                        </p:attrNameLst>
                                      </p:cBhvr>
                                      <p:tavLst>
                                        <p:tav tm="0">
                                          <p:val>
                                            <p:strVal val="0-#ppt_w/2"/>
                                          </p:val>
                                        </p:tav>
                                        <p:tav tm="100000">
                                          <p:val>
                                            <p:strVal val="#ppt_x"/>
                                          </p:val>
                                        </p:tav>
                                      </p:tavLst>
                                    </p:anim>
                                    <p:anim calcmode="lin" valueType="num">
                                      <p:cBhvr>
                                        <p:cTn id="8" dur="500" fill="hold"/>
                                        <p:tgtEl>
                                          <p:spTgt spid="3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 name="Slide Number Placeholder 5"/>
          <p:cNvSpPr txBox="1">
            <a:spLocks noGrp="1"/>
          </p:cNvSpPr>
          <p:nvPr>
            <p:ph type="sldNum" sz="quarter" idx="2"/>
          </p:nvPr>
        </p:nvSpPr>
        <p:spPr>
          <a:xfrm>
            <a:off x="8610600" y="6330333"/>
            <a:ext cx="226983" cy="25391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11</a:t>
            </a:fld>
            <a:endParaRPr/>
          </a:p>
        </p:txBody>
      </p:sp>
      <p:sp>
        <p:nvSpPr>
          <p:cNvPr id="372" name="Title 1"/>
          <p:cNvSpPr txBox="1">
            <a:spLocks noGrp="1"/>
          </p:cNvSpPr>
          <p:nvPr>
            <p:ph type="title"/>
          </p:nvPr>
        </p:nvSpPr>
        <p:spPr>
          <a:xfrm>
            <a:off x="65142" y="180913"/>
            <a:ext cx="6932348" cy="646113"/>
          </a:xfrm>
          <a:prstGeom prst="rect">
            <a:avLst/>
          </a:prstGeom>
        </p:spPr>
        <p:txBody>
          <a:bodyPr lIns="45719" tIns="45720" rIns="45719" bIns="45720" anchor="ctr">
            <a:noAutofit/>
          </a:bodyPr>
          <a:lstStyle>
            <a:lvl1pPr>
              <a:defRPr sz="2800">
                <a:latin typeface="Source Sans Pro Bold"/>
                <a:ea typeface="Source Sans Pro Bold"/>
                <a:cs typeface="Source Sans Pro Bold"/>
                <a:sym typeface="Source Sans Pro Bold"/>
              </a:defRPr>
            </a:lvl1pPr>
          </a:lstStyle>
          <a:p>
            <a:r>
              <a:rPr lang="fr" b="1"/>
              <a:t>Aspects essentiels de la préparation au déploiement</a:t>
            </a:r>
            <a:endParaRPr lang="en-US"/>
          </a:p>
          <a:p>
            <a:endParaRPr b="1"/>
          </a:p>
        </p:txBody>
      </p:sp>
      <p:sp>
        <p:nvSpPr>
          <p:cNvPr id="4" name="Content Placeholder 2">
            <a:extLst>
              <a:ext uri="{FF2B5EF4-FFF2-40B4-BE49-F238E27FC236}">
                <a16:creationId xmlns:a16="http://schemas.microsoft.com/office/drawing/2014/main" id="{FA5120C8-D08A-9709-CAE8-205053B6DBEE}"/>
              </a:ext>
            </a:extLst>
          </p:cNvPr>
          <p:cNvSpPr>
            <a:spLocks noGrp="1"/>
          </p:cNvSpPr>
          <p:nvPr/>
        </p:nvSpPr>
        <p:spPr bwMode="auto">
          <a:xfrm>
            <a:off x="623023" y="1441764"/>
            <a:ext cx="7909797"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257175" indent="-257175" defTabSz="216990" eaLnBrk="1" hangingPunct="1">
              <a:lnSpc>
                <a:spcPct val="81000"/>
              </a:lnSpc>
              <a:spcBef>
                <a:spcPts val="900"/>
              </a:spcBef>
              <a:spcAft>
                <a:spcPts val="0"/>
              </a:spcAft>
              <a:buClr>
                <a:srgbClr val="65A000"/>
              </a:buClr>
              <a:buSzPct val="100000"/>
              <a:buFont typeface="Arial" panose="020B0604020202020204" pitchFamily="34" charset="0"/>
              <a:buChar char="•"/>
              <a:defRPr sz="2200"/>
            </a:pPr>
            <a:r>
              <a:rPr lang="fr" sz="2200" dirty="0">
                <a:solidFill>
                  <a:srgbClr val="000000"/>
                </a:solidFill>
                <a:latin typeface="+mj-lt"/>
                <a:ea typeface="+mj-ea"/>
                <a:cs typeface="+mj-cs"/>
                <a:sym typeface="Source Sans Pro Regular"/>
              </a:rPr>
              <a:t>Organisez votre </a:t>
            </a:r>
            <a:r>
              <a:rPr lang="fr" sz="2200" b="1" dirty="0">
                <a:solidFill>
                  <a:srgbClr val="000000"/>
                </a:solidFill>
                <a:latin typeface="+mj-lt"/>
                <a:ea typeface="+mj-ea"/>
                <a:cs typeface="+mj-cs"/>
                <a:sym typeface="Source Sans Pro Regular"/>
              </a:rPr>
              <a:t>vie familiale/sociale </a:t>
            </a:r>
            <a:r>
              <a:rPr lang="fr" sz="2200" dirty="0">
                <a:solidFill>
                  <a:srgbClr val="000000"/>
                </a:solidFill>
                <a:latin typeface="+mj-lt"/>
                <a:ea typeface="+mj-ea"/>
                <a:cs typeface="+mj-cs"/>
                <a:sym typeface="Source Sans Pro Regular"/>
              </a:rPr>
              <a:t>depuis votre point de départ (lieu d’affectation).</a:t>
            </a:r>
          </a:p>
          <a:p>
            <a:pPr marL="257175" indent="-257175" defTabSz="216990" eaLnBrk="1" hangingPunct="1">
              <a:lnSpc>
                <a:spcPct val="81000"/>
              </a:lnSpc>
              <a:spcBef>
                <a:spcPts val="900"/>
              </a:spcBef>
              <a:spcAft>
                <a:spcPts val="0"/>
              </a:spcAft>
              <a:buClr>
                <a:srgbClr val="65A000"/>
              </a:buClr>
              <a:buSzPct val="100000"/>
              <a:buFont typeface="Arial" panose="020B0604020202020204" pitchFamily="34" charset="0"/>
              <a:buChar char="•"/>
              <a:defRPr sz="2200"/>
            </a:pPr>
            <a:r>
              <a:rPr lang="fr" sz="2200" dirty="0">
                <a:solidFill>
                  <a:srgbClr val="000000"/>
                </a:solidFill>
                <a:latin typeface="+mj-lt"/>
                <a:ea typeface="+mj-ea"/>
                <a:cs typeface="+mj-cs"/>
                <a:sym typeface="Source Sans Pro Regular"/>
              </a:rPr>
              <a:t>Organisez votre </a:t>
            </a:r>
            <a:r>
              <a:rPr lang="fr" sz="2200" b="1" dirty="0">
                <a:solidFill>
                  <a:srgbClr val="000000"/>
                </a:solidFill>
                <a:latin typeface="+mj-lt"/>
                <a:ea typeface="+mj-ea"/>
                <a:cs typeface="+mj-cs"/>
                <a:sym typeface="Source Sans Pro Regular"/>
              </a:rPr>
              <a:t>vie au point d’arrivée </a:t>
            </a:r>
            <a:r>
              <a:rPr lang="fr" sz="2200" dirty="0">
                <a:solidFill>
                  <a:srgbClr val="000000"/>
                </a:solidFill>
                <a:latin typeface="+mj-lt"/>
                <a:ea typeface="+mj-ea"/>
                <a:cs typeface="+mj-cs"/>
                <a:sym typeface="Source Sans Pro Regular"/>
              </a:rPr>
              <a:t>: informez-vous sur la zone de déploiement (météo, culture, alimentation, sécurité...).</a:t>
            </a:r>
          </a:p>
          <a:p>
            <a:pPr marL="257175" indent="-257175" defTabSz="216990" eaLnBrk="1" hangingPunct="1">
              <a:lnSpc>
                <a:spcPct val="81000"/>
              </a:lnSpc>
              <a:spcBef>
                <a:spcPts val="900"/>
              </a:spcBef>
              <a:spcAft>
                <a:spcPts val="0"/>
              </a:spcAft>
              <a:buClr>
                <a:srgbClr val="65A000"/>
              </a:buClr>
              <a:buSzPct val="100000"/>
              <a:buFont typeface="Arial" panose="020B0604020202020204" pitchFamily="34" charset="0"/>
              <a:buChar char="•"/>
              <a:defRPr sz="2200"/>
            </a:pPr>
            <a:r>
              <a:rPr lang="fr" sz="2200" dirty="0">
                <a:solidFill>
                  <a:srgbClr val="000000"/>
                </a:solidFill>
                <a:latin typeface="+mj-lt"/>
                <a:ea typeface="+mj-ea"/>
                <a:cs typeface="+mj-cs"/>
                <a:sym typeface="Source Sans Pro Regular"/>
              </a:rPr>
              <a:t>Organisez la </a:t>
            </a:r>
            <a:r>
              <a:rPr lang="fr" sz="2200" b="1" dirty="0">
                <a:solidFill>
                  <a:srgbClr val="000000"/>
                </a:solidFill>
                <a:latin typeface="+mj-lt"/>
                <a:ea typeface="+mj-ea"/>
                <a:cs typeface="+mj-cs"/>
                <a:sym typeface="Source Sans Pro Regular"/>
              </a:rPr>
              <a:t>logistique au point d’arrivée</a:t>
            </a:r>
            <a:r>
              <a:rPr lang="fr" sz="2200" dirty="0">
                <a:solidFill>
                  <a:srgbClr val="000000"/>
                </a:solidFill>
                <a:latin typeface="+mj-lt"/>
                <a:ea typeface="+mj-ea"/>
                <a:cs typeface="+mj-cs"/>
                <a:sym typeface="Source Sans Pro Regular"/>
              </a:rPr>
              <a:t>. Prenez les dispositions nécessaires : transport, hébergement...</a:t>
            </a:r>
          </a:p>
          <a:p>
            <a:pPr marL="257175" indent="-257175" defTabSz="216990" eaLnBrk="1" hangingPunct="1">
              <a:lnSpc>
                <a:spcPct val="81000"/>
              </a:lnSpc>
              <a:spcBef>
                <a:spcPts val="900"/>
              </a:spcBef>
              <a:spcAft>
                <a:spcPts val="0"/>
              </a:spcAft>
              <a:buClr>
                <a:srgbClr val="65A000"/>
              </a:buClr>
              <a:buSzPct val="100000"/>
              <a:buFont typeface="Arial" panose="020B0604020202020204" pitchFamily="34" charset="0"/>
              <a:buChar char="•"/>
              <a:defRPr sz="2200"/>
            </a:pPr>
            <a:r>
              <a:rPr lang="fr" sz="2200" dirty="0">
                <a:solidFill>
                  <a:srgbClr val="000000"/>
                </a:solidFill>
                <a:latin typeface="+mj-lt"/>
                <a:ea typeface="+mj-ea"/>
                <a:cs typeface="+mj-cs"/>
                <a:sym typeface="Source Sans Pro Regular"/>
              </a:rPr>
              <a:t>Prenez connaissance des </a:t>
            </a:r>
            <a:r>
              <a:rPr lang="fr" sz="2200" b="1" dirty="0">
                <a:solidFill>
                  <a:srgbClr val="000000"/>
                </a:solidFill>
                <a:latin typeface="+mj-lt"/>
                <a:ea typeface="+mj-ea"/>
                <a:cs typeface="+mj-cs"/>
                <a:sym typeface="Source Sans Pro Regular"/>
              </a:rPr>
              <a:t>objectifs et des résultats attendus </a:t>
            </a:r>
            <a:r>
              <a:rPr lang="fr" sz="2200" dirty="0">
                <a:solidFill>
                  <a:srgbClr val="000000"/>
                </a:solidFill>
                <a:latin typeface="+mj-lt"/>
                <a:ea typeface="+mj-ea"/>
                <a:cs typeface="+mj-cs"/>
                <a:sym typeface="Source Sans Pro Regular"/>
              </a:rPr>
              <a:t>de votre mission.</a:t>
            </a:r>
          </a:p>
          <a:p>
            <a:pPr marL="257175" lvl="1" defTabSz="216990" eaLnBrk="1" hangingPunct="1">
              <a:lnSpc>
                <a:spcPct val="81000"/>
              </a:lnSpc>
              <a:spcBef>
                <a:spcPts val="900"/>
              </a:spcBef>
              <a:spcAft>
                <a:spcPts val="0"/>
              </a:spcAft>
              <a:buClr>
                <a:srgbClr val="65A000"/>
              </a:buClr>
              <a:buSzPct val="100000"/>
              <a:buFont typeface="Arial" panose="020B0604020202020204" pitchFamily="34" charset="0"/>
              <a:buChar char="•"/>
              <a:defRPr sz="2200"/>
            </a:pPr>
            <a:r>
              <a:rPr lang="fr" sz="2200" dirty="0">
                <a:solidFill>
                  <a:srgbClr val="000000"/>
                </a:solidFill>
                <a:latin typeface="+mj-lt"/>
                <a:ea typeface="+mj-ea"/>
                <a:cs typeface="+mj-cs"/>
                <a:sym typeface="Source Sans Pro Regular"/>
              </a:rPr>
              <a:t>Dressez la liste des </a:t>
            </a:r>
            <a:r>
              <a:rPr lang="fr" sz="2200" b="1" dirty="0">
                <a:solidFill>
                  <a:srgbClr val="000000"/>
                </a:solidFill>
                <a:latin typeface="+mj-lt"/>
                <a:ea typeface="+mj-ea"/>
                <a:cs typeface="+mj-cs"/>
                <a:sym typeface="Source Sans Pro Regular"/>
              </a:rPr>
              <a:t>contact</a:t>
            </a:r>
            <a:r>
              <a:rPr lang="fr-FR" sz="2200" b="1" dirty="0">
                <a:solidFill>
                  <a:srgbClr val="000000"/>
                </a:solidFill>
                <a:latin typeface="+mj-lt"/>
                <a:ea typeface="+mj-ea"/>
                <a:cs typeface="+mj-cs"/>
                <a:sym typeface="Source Sans Pro Regular"/>
              </a:rPr>
              <a:t>s </a:t>
            </a:r>
            <a:r>
              <a:rPr lang="fr" sz="2200" b="1" dirty="0">
                <a:solidFill>
                  <a:srgbClr val="000000"/>
                </a:solidFill>
                <a:latin typeface="+mj-lt"/>
                <a:ea typeface="+mj-ea"/>
                <a:cs typeface="+mj-cs"/>
                <a:sym typeface="Source Sans Pro Regular"/>
              </a:rPr>
              <a:t>utiles </a:t>
            </a:r>
            <a:r>
              <a:rPr lang="fr" sz="2200" dirty="0">
                <a:solidFill>
                  <a:srgbClr val="000000"/>
                </a:solidFill>
                <a:latin typeface="+mj-lt"/>
                <a:ea typeface="+mj-ea"/>
                <a:cs typeface="+mj-cs"/>
                <a:sym typeface="Source Sans Pro Regular"/>
              </a:rPr>
              <a:t>: autorités administratives, responsables politiques du district, autorités sanitaires et administratives locales, hôtel, collègues déjà sur place... </a:t>
            </a:r>
            <a:endParaRPr lang="en-US" altLang="en-US" sz="2200" dirty="0">
              <a:solidFill>
                <a:srgbClr val="000000"/>
              </a:solidFill>
              <a:latin typeface="+mj-lt"/>
              <a:ea typeface="+mj-ea"/>
              <a:cs typeface="+mj-cs"/>
              <a:sym typeface="Source Sans Pro Regular"/>
            </a:endParaRPr>
          </a:p>
          <a:p>
            <a:pPr marL="257175" lvl="1" defTabSz="216990" eaLnBrk="1" hangingPunct="1">
              <a:lnSpc>
                <a:spcPct val="81000"/>
              </a:lnSpc>
              <a:spcBef>
                <a:spcPts val="900"/>
              </a:spcBef>
              <a:spcAft>
                <a:spcPts val="0"/>
              </a:spcAft>
              <a:buClr>
                <a:srgbClr val="65A000"/>
              </a:buClr>
              <a:buSzPct val="100000"/>
              <a:buFont typeface="Arial" panose="020B0604020202020204" pitchFamily="34" charset="0"/>
              <a:buChar char="•"/>
              <a:defRPr sz="2200"/>
            </a:pPr>
            <a:r>
              <a:rPr lang="fr" sz="2200" dirty="0">
                <a:solidFill>
                  <a:srgbClr val="000000"/>
                </a:solidFill>
                <a:latin typeface="+mj-lt"/>
                <a:ea typeface="+mj-ea"/>
                <a:cs typeface="+mj-cs"/>
                <a:sym typeface="Source Sans Pro Regular"/>
              </a:rPr>
              <a:t>Conseils : utilisez une/des</a:t>
            </a:r>
            <a:r>
              <a:rPr lang="fr" sz="2200" b="1" dirty="0">
                <a:solidFill>
                  <a:srgbClr val="000000"/>
                </a:solidFill>
                <a:latin typeface="+mj-lt"/>
                <a:ea typeface="+mj-ea"/>
                <a:cs typeface="+mj-cs"/>
                <a:sym typeface="Source Sans Pro Regular"/>
              </a:rPr>
              <a:t> liste(s) de contrôle </a:t>
            </a:r>
            <a:r>
              <a:rPr lang="fr" sz="2200" dirty="0">
                <a:solidFill>
                  <a:srgbClr val="000000"/>
                </a:solidFill>
                <a:latin typeface="+mj-lt"/>
                <a:ea typeface="+mj-ea"/>
                <a:cs typeface="+mj-cs"/>
                <a:sym typeface="Source Sans Pro Regular"/>
              </a:rPr>
              <a:t>afin de ne rien oublier d’important.</a:t>
            </a:r>
          </a:p>
          <a:p>
            <a:pPr rtl="0" eaLnBrk="1" hangingPunct="1">
              <a:spcBef>
                <a:spcPts val="1200"/>
              </a:spcBef>
              <a:spcAft>
                <a:spcPts val="1200"/>
              </a:spcAft>
              <a:buFont typeface="Wingdings" panose="05000000000000000000" pitchFamily="2" charset="2"/>
              <a:buChar char="q"/>
            </a:pPr>
            <a:endParaRPr lang="en-US" altLang="en-US" sz="1600" dirty="0"/>
          </a:p>
        </p:txBody>
      </p:sp>
    </p:spTree>
    <p:extLst>
      <p:ext uri="{BB962C8B-B14F-4D97-AF65-F5344CB8AC3E}">
        <p14:creationId xmlns:p14="http://schemas.microsoft.com/office/powerpoint/2010/main" val="4219226462"/>
      </p:ext>
    </p:extLst>
  </p:cSld>
  <p:clrMapOvr>
    <a:masterClrMapping/>
  </p:clrMapOvr>
  <mc:AlternateContent xmlns:mc="http://schemas.openxmlformats.org/markup-compatibility/2006" xmlns:p14="http://schemas.microsoft.com/office/powerpoint/2010/main">
    <mc:Choice Requires="p14">
      <p:transition spd="slow" p14:dur="1200">
        <p:fad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Slide Number Placeholder 5"/>
          <p:cNvSpPr txBox="1">
            <a:spLocks noGrp="1"/>
          </p:cNvSpPr>
          <p:nvPr>
            <p:ph type="sldNum" sz="quarter" idx="2"/>
          </p:nvPr>
        </p:nvSpPr>
        <p:spPr>
          <a:xfrm>
            <a:off x="8610600" y="6330333"/>
            <a:ext cx="159657" cy="25391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12</a:t>
            </a:fld>
            <a:endParaRPr/>
          </a:p>
        </p:txBody>
      </p:sp>
      <p:sp>
        <p:nvSpPr>
          <p:cNvPr id="375" name="TextBox 2"/>
          <p:cNvSpPr txBox="1"/>
          <p:nvPr/>
        </p:nvSpPr>
        <p:spPr>
          <a:xfrm>
            <a:off x="1311829" y="1958165"/>
            <a:ext cx="6520340" cy="15696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tIns="45720" rIns="34289" bIns="45720" anchor="t">
            <a:spAutoFit/>
          </a:bodyPr>
          <a:lstStyle>
            <a:lvl1pPr algn="ctr">
              <a:defRPr sz="3200">
                <a:solidFill>
                  <a:srgbClr val="FFFFFF"/>
                </a:solidFill>
                <a:latin typeface="Source Sans Pro Bold"/>
                <a:ea typeface="Source Sans Pro Bold"/>
                <a:cs typeface="Source Sans Pro Bold"/>
                <a:sym typeface="Source Sans Pro Bold"/>
              </a:defRPr>
            </a:lvl1pPr>
          </a:lstStyle>
          <a:p>
            <a:r>
              <a:rPr sz="3600" b="1"/>
              <a:t>3. </a:t>
            </a:r>
            <a:r>
              <a:rPr lang="fr" sz="3600" b="1"/>
              <a:t>Listes de contrôle aux fins de préparation</a:t>
            </a:r>
            <a:endParaRPr lang="en-US" sz="3600" b="1"/>
          </a:p>
          <a:p>
            <a:endParaRPr sz="2400" b="1"/>
          </a:p>
        </p:txBody>
      </p:sp>
    </p:spTree>
    <p:extLst>
      <p:ext uri="{BB962C8B-B14F-4D97-AF65-F5344CB8AC3E}">
        <p14:creationId xmlns:p14="http://schemas.microsoft.com/office/powerpoint/2010/main" val="3239757612"/>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375"/>
                                        </p:tgtEl>
                                        <p:attrNameLst>
                                          <p:attrName>style.visibility</p:attrName>
                                        </p:attrNameLst>
                                      </p:cBhvr>
                                      <p:to>
                                        <p:strVal val="visible"/>
                                      </p:to>
                                    </p:set>
                                    <p:anim calcmode="lin" valueType="num">
                                      <p:cBhvr>
                                        <p:cTn id="7" dur="500" fill="hold"/>
                                        <p:tgtEl>
                                          <p:spTgt spid="375"/>
                                        </p:tgtEl>
                                        <p:attrNameLst>
                                          <p:attrName>ppt_x</p:attrName>
                                        </p:attrNameLst>
                                      </p:cBhvr>
                                      <p:tavLst>
                                        <p:tav tm="0">
                                          <p:val>
                                            <p:strVal val="0-#ppt_w/2"/>
                                          </p:val>
                                        </p:tav>
                                        <p:tav tm="100000">
                                          <p:val>
                                            <p:strVal val="#ppt_x"/>
                                          </p:val>
                                        </p:tav>
                                      </p:tavLst>
                                    </p:anim>
                                    <p:anim calcmode="lin" valueType="num">
                                      <p:cBhvr>
                                        <p:cTn id="8" dur="500" fill="hold"/>
                                        <p:tgtEl>
                                          <p:spTgt spid="3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 grpId="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Slide Number Placeholder 5"/>
          <p:cNvSpPr txBox="1">
            <a:spLocks noGrp="1"/>
          </p:cNvSpPr>
          <p:nvPr>
            <p:ph type="sldNum" sz="quarter" idx="2"/>
          </p:nvPr>
        </p:nvSpPr>
        <p:spPr>
          <a:xfrm>
            <a:off x="8610600" y="6330333"/>
            <a:ext cx="159657" cy="25391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13</a:t>
            </a:fld>
            <a:endParaRPr/>
          </a:p>
        </p:txBody>
      </p:sp>
      <p:sp>
        <p:nvSpPr>
          <p:cNvPr id="379" name="TextBox 1"/>
          <p:cNvSpPr txBox="1"/>
          <p:nvPr/>
        </p:nvSpPr>
        <p:spPr>
          <a:xfrm>
            <a:off x="7327816" y="1833177"/>
            <a:ext cx="2183001"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rIns="34289">
            <a:spAutoFit/>
          </a:bodyPr>
          <a:lstStyle>
            <a:lvl1pPr>
              <a:defRPr>
                <a:latin typeface="+mj-lt"/>
                <a:ea typeface="+mj-ea"/>
                <a:cs typeface="+mj-cs"/>
                <a:sym typeface="Source Sans Pro Regular"/>
              </a:defRPr>
            </a:lvl1pPr>
          </a:lstStyle>
          <a:p>
            <a:r>
              <a:rPr lang="fr-FR" dirty="0"/>
              <a:t>OUI</a:t>
            </a:r>
            <a:r>
              <a:rPr dirty="0"/>
              <a:t>    NO</a:t>
            </a:r>
            <a:r>
              <a:rPr lang="fr-FR" dirty="0"/>
              <a:t>N</a:t>
            </a:r>
            <a:endParaRPr dirty="0"/>
          </a:p>
        </p:txBody>
      </p:sp>
      <p:sp>
        <p:nvSpPr>
          <p:cNvPr id="380" name="Title 1"/>
          <p:cNvSpPr txBox="1">
            <a:spLocks noGrp="1"/>
          </p:cNvSpPr>
          <p:nvPr>
            <p:ph type="title"/>
          </p:nvPr>
        </p:nvSpPr>
        <p:spPr>
          <a:xfrm>
            <a:off x="4306" y="-101216"/>
            <a:ext cx="4923829" cy="810562"/>
          </a:xfrm>
          <a:prstGeom prst="rect">
            <a:avLst/>
          </a:prstGeom>
        </p:spPr>
        <p:txBody>
          <a:bodyPr lIns="45719" tIns="45720" rIns="45719" bIns="45720" anchor="t">
            <a:noAutofit/>
          </a:bodyPr>
          <a:lstStyle>
            <a:lvl1pPr>
              <a:defRPr>
                <a:latin typeface="Source Sans Pro Bold"/>
                <a:ea typeface="Source Sans Pro Bold"/>
                <a:cs typeface="Source Sans Pro Bold"/>
                <a:sym typeface="Source Sans Pro Bold"/>
              </a:defRPr>
            </a:lvl1pPr>
          </a:lstStyle>
          <a:p>
            <a:r>
              <a:rPr lang="fr" sz="2800" b="1">
                <a:latin typeface="Source Sans Pro Regular"/>
                <a:cs typeface="Arial"/>
              </a:rPr>
              <a:t>Liste de contrôle aux fins de préparation – 1</a:t>
            </a:r>
            <a:endParaRPr lang="fr" sz="2800">
              <a:latin typeface="Source Sans Pro Regular"/>
              <a:cs typeface="Arial"/>
            </a:endParaRPr>
          </a:p>
          <a:p>
            <a:endParaRPr b="1">
              <a:latin typeface="Source Sans Pro Regular"/>
            </a:endParaRPr>
          </a:p>
        </p:txBody>
      </p:sp>
      <p:sp>
        <p:nvSpPr>
          <p:cNvPr id="381" name="Rectangle 4"/>
          <p:cNvSpPr/>
          <p:nvPr/>
        </p:nvSpPr>
        <p:spPr>
          <a:xfrm>
            <a:off x="7947001" y="2530134"/>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382" name="Rectangle 6"/>
          <p:cNvSpPr/>
          <p:nvPr/>
        </p:nvSpPr>
        <p:spPr>
          <a:xfrm>
            <a:off x="7947001" y="4026156"/>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383" name="Rectangle 8"/>
          <p:cNvSpPr/>
          <p:nvPr/>
        </p:nvSpPr>
        <p:spPr>
          <a:xfrm>
            <a:off x="7947001" y="3421691"/>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384" name="Rectangle 10"/>
          <p:cNvSpPr/>
          <p:nvPr/>
        </p:nvSpPr>
        <p:spPr>
          <a:xfrm>
            <a:off x="7947001" y="2988684"/>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385" name="Rectangle 14"/>
          <p:cNvSpPr/>
          <p:nvPr/>
        </p:nvSpPr>
        <p:spPr>
          <a:xfrm>
            <a:off x="7947001" y="4534447"/>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386" name="Rectangle 4"/>
          <p:cNvSpPr/>
          <p:nvPr/>
        </p:nvSpPr>
        <p:spPr>
          <a:xfrm>
            <a:off x="7444147" y="2530134"/>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387" name="Rectangle 6"/>
          <p:cNvSpPr/>
          <p:nvPr/>
        </p:nvSpPr>
        <p:spPr>
          <a:xfrm>
            <a:off x="7444147" y="4026156"/>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388" name="Rectangle 8"/>
          <p:cNvSpPr/>
          <p:nvPr/>
        </p:nvSpPr>
        <p:spPr>
          <a:xfrm>
            <a:off x="7444147" y="3421691"/>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389" name="Rectangle 10"/>
          <p:cNvSpPr/>
          <p:nvPr/>
        </p:nvSpPr>
        <p:spPr>
          <a:xfrm>
            <a:off x="7444147" y="2988684"/>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390" name="Rectangle 14"/>
          <p:cNvSpPr/>
          <p:nvPr/>
        </p:nvSpPr>
        <p:spPr>
          <a:xfrm>
            <a:off x="7444147" y="4534447"/>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2" name="Content Placeholder 2">
            <a:extLst>
              <a:ext uri="{FF2B5EF4-FFF2-40B4-BE49-F238E27FC236}">
                <a16:creationId xmlns:a16="http://schemas.microsoft.com/office/drawing/2014/main" id="{5D7E97CC-BB01-D461-B1C4-20A14A19BB45}"/>
              </a:ext>
            </a:extLst>
          </p:cNvPr>
          <p:cNvSpPr>
            <a:spLocks noGrp="1"/>
          </p:cNvSpPr>
          <p:nvPr/>
        </p:nvSpPr>
        <p:spPr bwMode="auto">
          <a:xfrm>
            <a:off x="284270" y="1850962"/>
            <a:ext cx="6903849"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rtl="0" eaLnBrk="1" fontAlgn="auto" hangingPunct="1">
              <a:lnSpc>
                <a:spcPct val="110000"/>
              </a:lnSpc>
              <a:spcBef>
                <a:spcPts val="0"/>
              </a:spcBef>
              <a:spcAft>
                <a:spcPts val="0"/>
              </a:spcAft>
              <a:buFont typeface="Arial" panose="020B0604020202020204" pitchFamily="34" charset="0"/>
              <a:buNone/>
              <a:defRPr/>
            </a:pPr>
            <a:r>
              <a:rPr lang="fr" sz="2400" b="1" dirty="0">
                <a:solidFill>
                  <a:srgbClr val="C00000"/>
                </a:solidFill>
                <a:latin typeface="+mj-lt"/>
                <a:ea typeface="+mj-ea"/>
                <a:cs typeface="+mj-cs"/>
                <a:sym typeface="Source Sans Pro Regular"/>
              </a:rPr>
              <a:t>A – Bien-être familial</a:t>
            </a:r>
            <a:endParaRPr lang="en-US" sz="2400" b="1" dirty="0">
              <a:solidFill>
                <a:srgbClr val="C00000"/>
              </a:solidFill>
              <a:latin typeface="+mj-lt"/>
              <a:ea typeface="+mj-ea"/>
              <a:cs typeface="+mj-cs"/>
            </a:endParaRPr>
          </a:p>
          <a:p>
            <a:pPr marL="190500" indent="-190500" defTabSz="216990">
              <a:spcBef>
                <a:spcPts val="0"/>
              </a:spcBef>
              <a:spcAft>
                <a:spcPts val="300"/>
              </a:spcAft>
              <a:buClr>
                <a:srgbClr val="C00000"/>
              </a:buClr>
              <a:buSzPct val="100000"/>
              <a:buFont typeface="Arial"/>
              <a:buChar char="•"/>
              <a:defRPr/>
            </a:pPr>
            <a:endParaRPr lang="en-US" sz="1600" dirty="0">
              <a:solidFill>
                <a:srgbClr val="000000"/>
              </a:solidFill>
              <a:latin typeface="+mj-lt"/>
              <a:ea typeface="+mj-ea"/>
              <a:cs typeface="+mj-cs"/>
            </a:endParaRPr>
          </a:p>
          <a:p>
            <a:pPr marL="190500" indent="-190500" defTabSz="216990" eaLnBrk="1" fontAlgn="auto" hangingPunct="1">
              <a:spcBef>
                <a:spcPts val="0"/>
              </a:spcBef>
              <a:spcAft>
                <a:spcPts val="300"/>
              </a:spcAft>
              <a:buClr>
                <a:srgbClr val="C00000"/>
              </a:buClr>
              <a:buSzPct val="100000"/>
              <a:buFont typeface="Arial"/>
              <a:buChar char="•"/>
              <a:defRPr/>
            </a:pPr>
            <a:r>
              <a:rPr lang="fr" sz="2000" dirty="0">
                <a:solidFill>
                  <a:srgbClr val="000000"/>
                </a:solidFill>
                <a:latin typeface="+mj-lt"/>
                <a:ea typeface="+mj-ea"/>
                <a:cs typeface="+mj-cs"/>
                <a:sym typeface="Source Sans Pro Regular"/>
              </a:rPr>
              <a:t>Avez-vous discuté de votre mission avec votre famille ? </a:t>
            </a:r>
            <a:endParaRPr lang="fr" sz="2000" dirty="0">
              <a:solidFill>
                <a:srgbClr val="000000"/>
              </a:solidFill>
              <a:latin typeface="+mj-lt"/>
              <a:ea typeface="+mj-ea"/>
              <a:cs typeface="+mj-cs"/>
            </a:endParaRPr>
          </a:p>
          <a:p>
            <a:pPr marL="190500" indent="-190500" defTabSz="216990" eaLnBrk="1" fontAlgn="auto" hangingPunct="1">
              <a:spcBef>
                <a:spcPts val="0"/>
              </a:spcBef>
              <a:spcAft>
                <a:spcPts val="300"/>
              </a:spcAft>
              <a:buClr>
                <a:srgbClr val="C00000"/>
              </a:buClr>
              <a:buSzPct val="100000"/>
              <a:buFont typeface="Arial"/>
              <a:buChar char="•"/>
              <a:defRPr/>
            </a:pPr>
            <a:r>
              <a:rPr lang="fr" sz="2000" dirty="0">
                <a:solidFill>
                  <a:srgbClr val="000000"/>
                </a:solidFill>
                <a:latin typeface="+mj-lt"/>
                <a:ea typeface="+mj-ea"/>
                <a:cs typeface="+mj-cs"/>
                <a:sym typeface="Source Sans Pro Regular"/>
              </a:rPr>
              <a:t>Votre mission est-elle susceptible de se prolonger ?  </a:t>
            </a:r>
            <a:endParaRPr lang="fr" sz="2000" dirty="0">
              <a:solidFill>
                <a:srgbClr val="000000"/>
              </a:solidFill>
              <a:latin typeface="+mj-lt"/>
              <a:ea typeface="+mj-ea"/>
              <a:cs typeface="+mj-cs"/>
            </a:endParaRPr>
          </a:p>
          <a:p>
            <a:pPr marL="190500" indent="-190500" defTabSz="216990" eaLnBrk="1" fontAlgn="auto" hangingPunct="1">
              <a:spcBef>
                <a:spcPts val="0"/>
              </a:spcBef>
              <a:spcAft>
                <a:spcPts val="300"/>
              </a:spcAft>
              <a:buClr>
                <a:srgbClr val="C00000"/>
              </a:buClr>
              <a:buSzPct val="100000"/>
              <a:buFont typeface="Arial"/>
              <a:buChar char="•"/>
              <a:defRPr/>
            </a:pPr>
            <a:r>
              <a:rPr lang="fr" sz="2000" dirty="0">
                <a:solidFill>
                  <a:srgbClr val="000000"/>
                </a:solidFill>
                <a:latin typeface="+mj-lt"/>
                <a:ea typeface="+mj-ea"/>
                <a:cs typeface="+mj-cs"/>
                <a:sym typeface="Source Sans Pro Regular"/>
              </a:rPr>
              <a:t>Avez-vous mis en place un plan de communication avec votre famille ?</a:t>
            </a:r>
            <a:endParaRPr lang="fr" sz="2000" dirty="0">
              <a:solidFill>
                <a:srgbClr val="000000"/>
              </a:solidFill>
              <a:latin typeface="+mj-lt"/>
              <a:ea typeface="+mj-ea"/>
              <a:cs typeface="+mj-cs"/>
            </a:endParaRPr>
          </a:p>
          <a:p>
            <a:pPr marL="190500" indent="-190500" defTabSz="216990" eaLnBrk="1" fontAlgn="auto" hangingPunct="1">
              <a:spcBef>
                <a:spcPts val="0"/>
              </a:spcBef>
              <a:spcAft>
                <a:spcPts val="300"/>
              </a:spcAft>
              <a:buClr>
                <a:srgbClr val="C00000"/>
              </a:buClr>
              <a:buSzPct val="100000"/>
              <a:buFont typeface="Arial"/>
              <a:buChar char="•"/>
              <a:defRPr/>
            </a:pPr>
            <a:r>
              <a:rPr lang="fr" sz="2000" dirty="0">
                <a:solidFill>
                  <a:srgbClr val="000000"/>
                </a:solidFill>
                <a:latin typeface="+mj-lt"/>
                <a:ea typeface="+mj-ea"/>
                <a:cs typeface="+mj-cs"/>
                <a:sym typeface="Source Sans Pro Regular"/>
              </a:rPr>
              <a:t>Avez-vous réglé vos factures (p. ex., frais de scolarité) ou pris vos dispositions ?   </a:t>
            </a:r>
            <a:endParaRPr lang="fr" sz="2000" dirty="0">
              <a:solidFill>
                <a:srgbClr val="000000"/>
              </a:solidFill>
              <a:latin typeface="+mj-lt"/>
              <a:ea typeface="+mj-ea"/>
              <a:cs typeface="+mj-cs"/>
            </a:endParaRPr>
          </a:p>
          <a:p>
            <a:pPr marL="190500" indent="-190500" defTabSz="216990" eaLnBrk="1" fontAlgn="auto" hangingPunct="1">
              <a:spcBef>
                <a:spcPts val="0"/>
              </a:spcBef>
              <a:spcAft>
                <a:spcPts val="300"/>
              </a:spcAft>
              <a:buClr>
                <a:srgbClr val="C00000"/>
              </a:buClr>
              <a:buSzPct val="100000"/>
              <a:buFont typeface="Arial"/>
              <a:buChar char="•"/>
              <a:defRPr/>
            </a:pPr>
            <a:r>
              <a:rPr lang="fr" sz="2000" dirty="0">
                <a:solidFill>
                  <a:srgbClr val="000000"/>
                </a:solidFill>
                <a:latin typeface="+mj-lt"/>
                <a:ea typeface="+mj-ea"/>
                <a:cs typeface="+mj-cs"/>
                <a:sym typeface="Source Sans Pro Regular"/>
              </a:rPr>
              <a:t>Avez-vous prévu une couverture santé pour votre famille ? 	</a:t>
            </a:r>
            <a:endParaRPr lang="fr" sz="2000" dirty="0">
              <a:solidFill>
                <a:srgbClr val="000000"/>
              </a:solidFill>
              <a:latin typeface="+mj-lt"/>
              <a:ea typeface="+mj-ea"/>
              <a:cs typeface="+mj-cs"/>
            </a:endParaRPr>
          </a:p>
          <a:p>
            <a:pPr rtl="0" eaLnBrk="1" fontAlgn="auto" hangingPunct="1">
              <a:lnSpc>
                <a:spcPct val="110000"/>
              </a:lnSpc>
              <a:spcBef>
                <a:spcPts val="0"/>
              </a:spcBef>
              <a:spcAft>
                <a:spcPts val="0"/>
              </a:spcAft>
              <a:buFont typeface="Arial" panose="05000000000000000000" pitchFamily="2" charset="2"/>
              <a:buChar char="•"/>
              <a:defRPr/>
            </a:pPr>
            <a:endParaRPr lang="fr-FR" sz="2000" dirty="0">
              <a:highlight>
                <a:srgbClr val="FFFF00"/>
              </a:highlight>
            </a:endParaRPr>
          </a:p>
          <a:p>
            <a:pPr marL="0" indent="0" rtl="0" eaLnBrk="1" fontAlgn="auto" hangingPunct="1">
              <a:lnSpc>
                <a:spcPct val="110000"/>
              </a:lnSpc>
              <a:spcBef>
                <a:spcPts val="0"/>
              </a:spcBef>
              <a:spcAft>
                <a:spcPts val="0"/>
              </a:spcAft>
              <a:buFont typeface="Arial" panose="020B0604020202020204" pitchFamily="34" charset="0"/>
              <a:buNone/>
              <a:defRPr/>
            </a:pPr>
            <a:endParaRPr lang="en-US" sz="2800" dirty="0"/>
          </a:p>
          <a:p>
            <a:pPr marL="0" indent="0" rtl="0" eaLnBrk="1" fontAlgn="auto" hangingPunct="1">
              <a:spcBef>
                <a:spcPts val="1200"/>
              </a:spcBef>
              <a:spcAft>
                <a:spcPts val="1200"/>
              </a:spcAft>
              <a:buFont typeface="Arial" panose="020B0604020202020204" pitchFamily="34" charset="0"/>
              <a:buNone/>
              <a:defRPr/>
            </a:pPr>
            <a:endParaRPr lang="en-US" sz="2400" dirty="0"/>
          </a:p>
          <a:p>
            <a:pPr marL="0" indent="0" rtl="0" eaLnBrk="1" fontAlgn="auto" hangingPunct="1">
              <a:spcBef>
                <a:spcPts val="1200"/>
              </a:spcBef>
              <a:spcAft>
                <a:spcPts val="1200"/>
              </a:spcAft>
              <a:buFont typeface="Arial" panose="020B0604020202020204" pitchFamily="34" charset="0"/>
              <a:buNone/>
              <a:defRPr/>
            </a:pPr>
            <a:endParaRPr lang="en-US" sz="2400" dirty="0"/>
          </a:p>
        </p:txBody>
      </p:sp>
    </p:spTree>
    <p:extLst>
      <p:ext uri="{BB962C8B-B14F-4D97-AF65-F5344CB8AC3E}">
        <p14:creationId xmlns:p14="http://schemas.microsoft.com/office/powerpoint/2010/main" val="541438498"/>
      </p:ext>
    </p:extLst>
  </p:cSld>
  <p:clrMapOvr>
    <a:masterClrMapping/>
  </p:clrMapOvr>
  <mc:AlternateContent xmlns:mc="http://schemas.openxmlformats.org/markup-compatibility/2006" xmlns:p14="http://schemas.microsoft.com/office/powerpoint/2010/main">
    <mc:Choice Requires="p14">
      <p:transition spd="slow" p14:dur="1200">
        <p:fad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 name="Slide Number Placeholder 5"/>
          <p:cNvSpPr txBox="1">
            <a:spLocks noGrp="1"/>
          </p:cNvSpPr>
          <p:nvPr>
            <p:ph type="sldNum" sz="quarter" idx="2"/>
          </p:nvPr>
        </p:nvSpPr>
        <p:spPr>
          <a:xfrm>
            <a:off x="8610600" y="6330333"/>
            <a:ext cx="159657" cy="25391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14</a:t>
            </a:fld>
            <a:endParaRPr/>
          </a:p>
        </p:txBody>
      </p:sp>
      <p:sp>
        <p:nvSpPr>
          <p:cNvPr id="394" name="Content Placeholder 4"/>
          <p:cNvSpPr txBox="1">
            <a:spLocks noGrp="1"/>
          </p:cNvSpPr>
          <p:nvPr>
            <p:ph type="body" idx="1"/>
          </p:nvPr>
        </p:nvSpPr>
        <p:spPr>
          <a:xfrm>
            <a:off x="394562" y="1706869"/>
            <a:ext cx="6972056" cy="4639475"/>
          </a:xfrm>
          <a:prstGeom prst="rect">
            <a:avLst/>
          </a:prstGeom>
        </p:spPr>
        <p:txBody>
          <a:bodyPr lIns="91440" tIns="45720" rIns="91440" bIns="45720" anchor="t">
            <a:noAutofit/>
          </a:bodyPr>
          <a:lstStyle/>
          <a:p>
            <a:pPr>
              <a:lnSpc>
                <a:spcPct val="95000"/>
              </a:lnSpc>
              <a:spcBef>
                <a:spcPct val="0"/>
              </a:spcBef>
              <a:spcAft>
                <a:spcPct val="0"/>
              </a:spcAft>
              <a:defRPr>
                <a:solidFill>
                  <a:schemeClr val="accent3">
                    <a:satOff val="-6373"/>
                    <a:lumOff val="-10823"/>
                  </a:schemeClr>
                </a:solidFill>
              </a:defRPr>
            </a:pPr>
            <a:r>
              <a:rPr lang="fr" sz="2000" b="1" dirty="0">
                <a:solidFill>
                  <a:srgbClr val="C00000"/>
                </a:solidFill>
                <a:latin typeface="Source Sans Pro Regular"/>
                <a:cs typeface="Calibri"/>
              </a:rPr>
              <a:t>B – Bien-être personnel   </a:t>
            </a:r>
            <a:r>
              <a:rPr lang="fr" sz="2000" dirty="0">
                <a:solidFill>
                  <a:srgbClr val="10253F"/>
                </a:solidFill>
                <a:latin typeface="Source Sans Pro Regular"/>
                <a:cs typeface="Arial"/>
              </a:rPr>
              <a:t>     </a:t>
            </a:r>
            <a:endParaRPr lang="en-US" sz="2000" dirty="0">
              <a:solidFill>
                <a:srgbClr val="10253F"/>
              </a:solidFill>
              <a:latin typeface="Source Sans Pro Regular"/>
              <a:cs typeface="Arial"/>
            </a:endParaRPr>
          </a:p>
          <a:p>
            <a:pPr>
              <a:lnSpc>
                <a:spcPct val="95000"/>
              </a:lnSpc>
              <a:spcBef>
                <a:spcPct val="0"/>
              </a:spcBef>
              <a:spcAft>
                <a:spcPct val="0"/>
              </a:spcAft>
            </a:pPr>
            <a:endParaRPr lang="en-US" sz="2000" dirty="0">
              <a:solidFill>
                <a:srgbClr val="10253F"/>
              </a:solidFill>
              <a:latin typeface="Source Sans Pro Regular"/>
              <a:cs typeface="Arial"/>
            </a:endParaRPr>
          </a:p>
          <a:p>
            <a:pPr marL="190500" indent="-190500">
              <a:lnSpc>
                <a:spcPct val="100000"/>
              </a:lnSpc>
              <a:spcBef>
                <a:spcPts val="0"/>
              </a:spcBef>
              <a:spcAft>
                <a:spcPts val="300"/>
              </a:spcAft>
              <a:buClr>
                <a:srgbClr val="C00000"/>
              </a:buClr>
              <a:buSzPct val="100000"/>
              <a:buFont typeface="Arial"/>
              <a:buChar char="•"/>
              <a:defRPr/>
            </a:pPr>
            <a:r>
              <a:rPr lang="fr" sz="2000" dirty="0">
                <a:latin typeface="Source Sans Pro Regular"/>
                <a:cs typeface="Calibri"/>
              </a:rPr>
              <a:t> </a:t>
            </a:r>
            <a:r>
              <a:rPr lang="fr" sz="2000" kern="1200" dirty="0"/>
              <a:t>Avez-vous suffisamment de médicaments ?             </a:t>
            </a:r>
            <a:endParaRPr lang="en-US" sz="2000" kern="1200" dirty="0"/>
          </a:p>
          <a:p>
            <a:pPr marL="190500" indent="-190500">
              <a:lnSpc>
                <a:spcPct val="100000"/>
              </a:lnSpc>
              <a:spcBef>
                <a:spcPts val="0"/>
              </a:spcBef>
              <a:spcAft>
                <a:spcPts val="300"/>
              </a:spcAft>
              <a:buClr>
                <a:srgbClr val="C00000"/>
              </a:buClr>
              <a:buSzPct val="100000"/>
              <a:buFont typeface="Arial"/>
              <a:buChar char="•"/>
              <a:defRPr/>
            </a:pPr>
            <a:r>
              <a:rPr lang="fr" sz="2000" kern="1200" dirty="0"/>
              <a:t> Vos vaccins sont-ils à jour ?                                                      </a:t>
            </a:r>
            <a:endParaRPr lang="en-US" sz="2000" kern="1200" dirty="0"/>
          </a:p>
          <a:p>
            <a:pPr marL="190500" indent="-190500">
              <a:lnSpc>
                <a:spcPct val="100000"/>
              </a:lnSpc>
              <a:spcBef>
                <a:spcPts val="0"/>
              </a:spcBef>
              <a:spcAft>
                <a:spcPts val="300"/>
              </a:spcAft>
              <a:buClr>
                <a:srgbClr val="C00000"/>
              </a:buClr>
              <a:buSzPct val="100000"/>
              <a:buFont typeface="Arial"/>
              <a:buChar char="•"/>
              <a:defRPr/>
            </a:pPr>
            <a:r>
              <a:rPr lang="fr" sz="2000" kern="1200" dirty="0"/>
              <a:t> Disposez-vous d’informations sur la gestion du stress ?</a:t>
            </a:r>
            <a:endParaRPr lang="en-US" sz="2000" kern="1200" dirty="0"/>
          </a:p>
          <a:p>
            <a:pPr marL="190500" indent="-190500">
              <a:lnSpc>
                <a:spcPct val="100000"/>
              </a:lnSpc>
              <a:spcBef>
                <a:spcPts val="0"/>
              </a:spcBef>
              <a:spcAft>
                <a:spcPts val="300"/>
              </a:spcAft>
              <a:buClr>
                <a:srgbClr val="C00000"/>
              </a:buClr>
              <a:buSzPct val="100000"/>
              <a:buFont typeface="Arial"/>
              <a:buChar char="•"/>
              <a:defRPr/>
            </a:pPr>
            <a:r>
              <a:rPr lang="fr" sz="2000" kern="1200" dirty="0"/>
              <a:t> Disposez-vous du matériel nécessaire pratiquer vos activités habituelles (livres de prière, accessoires de sport…) ?</a:t>
            </a:r>
            <a:endParaRPr lang="en-US" sz="2000" kern="1200" dirty="0"/>
          </a:p>
          <a:p>
            <a:pPr marL="190500" indent="-190500">
              <a:lnSpc>
                <a:spcPct val="100000"/>
              </a:lnSpc>
              <a:spcBef>
                <a:spcPts val="0"/>
              </a:spcBef>
              <a:spcAft>
                <a:spcPts val="300"/>
              </a:spcAft>
              <a:buClr>
                <a:srgbClr val="C00000"/>
              </a:buClr>
              <a:buSzPct val="100000"/>
              <a:buFont typeface="Arial"/>
              <a:buChar char="•"/>
              <a:defRPr/>
            </a:pPr>
            <a:r>
              <a:rPr lang="fr" sz="2000" kern="1200" dirty="0"/>
              <a:t> Avez-vous prévu des équipements de survie (aliments déshydratés, eau potable, lampe torche...) ?                       </a:t>
            </a:r>
            <a:endParaRPr lang="en-US" sz="2000" kern="1200" dirty="0"/>
          </a:p>
          <a:p>
            <a:pPr marL="190500" indent="-190500">
              <a:lnSpc>
                <a:spcPct val="180000"/>
              </a:lnSpc>
              <a:spcBef>
                <a:spcPts val="0"/>
              </a:spcBef>
              <a:spcAft>
                <a:spcPts val="300"/>
              </a:spcAft>
              <a:buClr>
                <a:srgbClr val="C00000"/>
              </a:buClr>
              <a:buSzPct val="100000"/>
              <a:buFont typeface="Arial"/>
              <a:buChar char="•"/>
              <a:defRPr/>
            </a:pPr>
            <a:endParaRPr lang="en-US" sz="2000" kern="1200" dirty="0"/>
          </a:p>
          <a:p>
            <a:pPr>
              <a:lnSpc>
                <a:spcPct val="95000"/>
              </a:lnSpc>
              <a:spcBef>
                <a:spcPts val="0"/>
              </a:spcBef>
            </a:pPr>
            <a:r>
              <a:rPr sz="2000" dirty="0"/>
              <a:t>              </a:t>
            </a:r>
          </a:p>
        </p:txBody>
      </p:sp>
      <p:sp>
        <p:nvSpPr>
          <p:cNvPr id="395" name="TextBox 1"/>
          <p:cNvSpPr txBox="1"/>
          <p:nvPr/>
        </p:nvSpPr>
        <p:spPr>
          <a:xfrm>
            <a:off x="7375195" y="1901008"/>
            <a:ext cx="1697374" cy="3000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tIns="45720" rIns="34289" bIns="45720" anchor="t">
            <a:spAutoFit/>
          </a:bodyPr>
          <a:lstStyle>
            <a:lvl1pPr>
              <a:defRPr>
                <a:latin typeface="+mj-lt"/>
                <a:ea typeface="+mj-ea"/>
                <a:cs typeface="+mj-cs"/>
                <a:sym typeface="Source Sans Pro Regular"/>
              </a:defRPr>
            </a:lvl1pPr>
          </a:lstStyle>
          <a:p>
            <a:r>
              <a:rPr lang="fr-FR" sz="1350" dirty="0"/>
              <a:t>OUI  </a:t>
            </a:r>
            <a:r>
              <a:rPr sz="1350" dirty="0"/>
              <a:t>   </a:t>
            </a:r>
            <a:r>
              <a:rPr lang="fr-FR" sz="1350" dirty="0"/>
              <a:t>          </a:t>
            </a:r>
            <a:r>
              <a:rPr sz="1350" dirty="0"/>
              <a:t>NO</a:t>
            </a:r>
            <a:r>
              <a:rPr lang="fr-FR" sz="1350" dirty="0"/>
              <a:t>N</a:t>
            </a:r>
            <a:endParaRPr sz="1350" dirty="0"/>
          </a:p>
        </p:txBody>
      </p:sp>
      <p:sp>
        <p:nvSpPr>
          <p:cNvPr id="396" name="Rectangle 4"/>
          <p:cNvSpPr/>
          <p:nvPr/>
        </p:nvSpPr>
        <p:spPr>
          <a:xfrm>
            <a:off x="8251088" y="2278164"/>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397" name="Rectangle 6"/>
          <p:cNvSpPr/>
          <p:nvPr/>
        </p:nvSpPr>
        <p:spPr>
          <a:xfrm>
            <a:off x="8251088" y="3458633"/>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398" name="Rectangle 8"/>
          <p:cNvSpPr/>
          <p:nvPr/>
        </p:nvSpPr>
        <p:spPr>
          <a:xfrm>
            <a:off x="8251088" y="3040679"/>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399" name="Rectangle 10"/>
          <p:cNvSpPr/>
          <p:nvPr/>
        </p:nvSpPr>
        <p:spPr>
          <a:xfrm>
            <a:off x="8251088" y="2645648"/>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00" name="Rectangle 14"/>
          <p:cNvSpPr/>
          <p:nvPr/>
        </p:nvSpPr>
        <p:spPr>
          <a:xfrm>
            <a:off x="8251088" y="4052530"/>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01" name="Rectangle 4"/>
          <p:cNvSpPr/>
          <p:nvPr/>
        </p:nvSpPr>
        <p:spPr>
          <a:xfrm>
            <a:off x="7539755" y="2278164"/>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02" name="Rectangle 6"/>
          <p:cNvSpPr/>
          <p:nvPr/>
        </p:nvSpPr>
        <p:spPr>
          <a:xfrm>
            <a:off x="7539755" y="3458633"/>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03" name="Rectangle 8"/>
          <p:cNvSpPr/>
          <p:nvPr/>
        </p:nvSpPr>
        <p:spPr>
          <a:xfrm>
            <a:off x="7539755" y="3040679"/>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04" name="Rectangle 10"/>
          <p:cNvSpPr/>
          <p:nvPr/>
        </p:nvSpPr>
        <p:spPr>
          <a:xfrm>
            <a:off x="7539755" y="2645648"/>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05" name="Rectangle 14"/>
          <p:cNvSpPr/>
          <p:nvPr/>
        </p:nvSpPr>
        <p:spPr>
          <a:xfrm>
            <a:off x="7539755" y="4052530"/>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6" name="Title 1">
            <a:extLst>
              <a:ext uri="{FF2B5EF4-FFF2-40B4-BE49-F238E27FC236}">
                <a16:creationId xmlns:a16="http://schemas.microsoft.com/office/drawing/2014/main" id="{AB4A14B0-2F37-8BCF-2EE5-A5D0B4B38E04}"/>
              </a:ext>
            </a:extLst>
          </p:cNvPr>
          <p:cNvSpPr txBox="1">
            <a:spLocks noGrp="1"/>
          </p:cNvSpPr>
          <p:nvPr>
            <p:ph type="title"/>
          </p:nvPr>
        </p:nvSpPr>
        <p:spPr>
          <a:xfrm>
            <a:off x="4306" y="-101216"/>
            <a:ext cx="4923829" cy="810562"/>
          </a:xfrm>
          <a:prstGeom prst="rect">
            <a:avLst/>
          </a:prstGeom>
        </p:spPr>
        <p:txBody>
          <a:bodyPr lIns="45719" tIns="45720" rIns="45719" bIns="45720" anchor="t">
            <a:noAutofit/>
          </a:bodyPr>
          <a:lstStyle>
            <a:lvl1pPr>
              <a:defRPr>
                <a:latin typeface="Source Sans Pro Bold"/>
                <a:ea typeface="Source Sans Pro Bold"/>
                <a:cs typeface="Source Sans Pro Bold"/>
                <a:sym typeface="Source Sans Pro Bold"/>
              </a:defRPr>
            </a:lvl1pPr>
          </a:lstStyle>
          <a:p>
            <a:r>
              <a:rPr lang="fr" sz="2800" b="1">
                <a:latin typeface="Source Sans Pro Regular"/>
                <a:cs typeface="Arial"/>
              </a:rPr>
              <a:t>Liste de contrôle aux fins de préparation – 2</a:t>
            </a:r>
            <a:endParaRPr lang="fr" sz="2800">
              <a:latin typeface="Source Sans Pro Regular"/>
              <a:cs typeface="Arial"/>
            </a:endParaRPr>
          </a:p>
          <a:p>
            <a:endParaRPr b="1">
              <a:latin typeface="Source Sans Pro Regular"/>
            </a:endParaRPr>
          </a:p>
        </p:txBody>
      </p:sp>
    </p:spTree>
    <p:extLst>
      <p:ext uri="{BB962C8B-B14F-4D97-AF65-F5344CB8AC3E}">
        <p14:creationId xmlns:p14="http://schemas.microsoft.com/office/powerpoint/2010/main" val="317338027"/>
      </p:ext>
    </p:extLst>
  </p:cSld>
  <p:clrMapOvr>
    <a:masterClrMapping/>
  </p:clrMapOvr>
  <mc:AlternateContent xmlns:mc="http://schemas.openxmlformats.org/markup-compatibility/2006" xmlns:p14="http://schemas.microsoft.com/office/powerpoint/2010/main">
    <mc:Choice Requires="p14">
      <p:transition spd="slow" p14:dur="1200">
        <p:fade/>
      </p:transition>
    </mc:Choice>
    <mc:Fallback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394">
                                            <p:txEl>
                                              <p:pRg st="2" end="2"/>
                                            </p:txEl>
                                          </p:spTgt>
                                        </p:tgtEl>
                                        <p:attrNameLst>
                                          <p:attrName>style.visibility</p:attrName>
                                        </p:attrNameLst>
                                      </p:cBhvr>
                                      <p:to>
                                        <p:strVal val="visible"/>
                                      </p:to>
                                    </p:set>
                                    <p:anim calcmode="lin" valueType="num">
                                      <p:cBhvr>
                                        <p:cTn id="7" dur="500" fill="hold"/>
                                        <p:tgtEl>
                                          <p:spTgt spid="394">
                                            <p:txEl>
                                              <p:pRg st="2" end="2"/>
                                            </p:txEl>
                                          </p:spTgt>
                                        </p:tgtEl>
                                        <p:attrNameLst>
                                          <p:attrName>ppt_x</p:attrName>
                                        </p:attrNameLst>
                                      </p:cBhvr>
                                      <p:tavLst>
                                        <p:tav tm="0">
                                          <p:val>
                                            <p:strVal val="#ppt_x"/>
                                          </p:val>
                                        </p:tav>
                                        <p:tav tm="100000">
                                          <p:val>
                                            <p:strVal val="#ppt_x"/>
                                          </p:val>
                                        </p:tav>
                                      </p:tavLst>
                                    </p:anim>
                                    <p:anim calcmode="lin" valueType="num">
                                      <p:cBhvr>
                                        <p:cTn id="8" dur="500" fill="hold"/>
                                        <p:tgtEl>
                                          <p:spTgt spid="394">
                                            <p:txEl>
                                              <p:pRg st="2" end="2"/>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iterate>
                                    <p:tmAbs val="0"/>
                                  </p:iterate>
                                  <p:childTnLst>
                                    <p:set>
                                      <p:cBhvr>
                                        <p:cTn id="11" fill="hold"/>
                                        <p:tgtEl>
                                          <p:spTgt spid="394">
                                            <p:txEl>
                                              <p:pRg st="3" end="3"/>
                                            </p:txEl>
                                          </p:spTgt>
                                        </p:tgtEl>
                                        <p:attrNameLst>
                                          <p:attrName>style.visibility</p:attrName>
                                        </p:attrNameLst>
                                      </p:cBhvr>
                                      <p:to>
                                        <p:strVal val="visible"/>
                                      </p:to>
                                    </p:set>
                                    <p:anim calcmode="lin" valueType="num">
                                      <p:cBhvr>
                                        <p:cTn id="12" dur="500" fill="hold"/>
                                        <p:tgtEl>
                                          <p:spTgt spid="394">
                                            <p:txEl>
                                              <p:pRg st="3" end="3"/>
                                            </p:txEl>
                                          </p:spTgt>
                                        </p:tgtEl>
                                        <p:attrNameLst>
                                          <p:attrName>ppt_x</p:attrName>
                                        </p:attrNameLst>
                                      </p:cBhvr>
                                      <p:tavLst>
                                        <p:tav tm="0">
                                          <p:val>
                                            <p:strVal val="#ppt_x"/>
                                          </p:val>
                                        </p:tav>
                                        <p:tav tm="100000">
                                          <p:val>
                                            <p:strVal val="#ppt_x"/>
                                          </p:val>
                                        </p:tav>
                                      </p:tavLst>
                                    </p:anim>
                                    <p:anim calcmode="lin" valueType="num">
                                      <p:cBhvr>
                                        <p:cTn id="13" dur="500" fill="hold"/>
                                        <p:tgtEl>
                                          <p:spTgt spid="394">
                                            <p:txEl>
                                              <p:pRg st="3" end="3"/>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iterate>
                                    <p:tmAbs val="0"/>
                                  </p:iterate>
                                  <p:childTnLst>
                                    <p:set>
                                      <p:cBhvr>
                                        <p:cTn id="16" fill="hold"/>
                                        <p:tgtEl>
                                          <p:spTgt spid="394">
                                            <p:txEl>
                                              <p:pRg st="4" end="4"/>
                                            </p:txEl>
                                          </p:spTgt>
                                        </p:tgtEl>
                                        <p:attrNameLst>
                                          <p:attrName>style.visibility</p:attrName>
                                        </p:attrNameLst>
                                      </p:cBhvr>
                                      <p:to>
                                        <p:strVal val="visible"/>
                                      </p:to>
                                    </p:set>
                                    <p:anim calcmode="lin" valueType="num">
                                      <p:cBhvr>
                                        <p:cTn id="17" dur="500" fill="hold"/>
                                        <p:tgtEl>
                                          <p:spTgt spid="394">
                                            <p:txEl>
                                              <p:pRg st="4" end="4"/>
                                            </p:txEl>
                                          </p:spTgt>
                                        </p:tgtEl>
                                        <p:attrNameLst>
                                          <p:attrName>ppt_x</p:attrName>
                                        </p:attrNameLst>
                                      </p:cBhvr>
                                      <p:tavLst>
                                        <p:tav tm="0">
                                          <p:val>
                                            <p:strVal val="#ppt_x"/>
                                          </p:val>
                                        </p:tav>
                                        <p:tav tm="100000">
                                          <p:val>
                                            <p:strVal val="#ppt_x"/>
                                          </p:val>
                                        </p:tav>
                                      </p:tavLst>
                                    </p:anim>
                                    <p:anim calcmode="lin" valueType="num">
                                      <p:cBhvr>
                                        <p:cTn id="18" dur="500" fill="hold"/>
                                        <p:tgtEl>
                                          <p:spTgt spid="394">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iterate>
                                    <p:tmAbs val="0"/>
                                  </p:iterate>
                                  <p:childTnLst>
                                    <p:set>
                                      <p:cBhvr>
                                        <p:cTn id="21" fill="hold"/>
                                        <p:tgtEl>
                                          <p:spTgt spid="394">
                                            <p:txEl>
                                              <p:pRg st="5" end="5"/>
                                            </p:txEl>
                                          </p:spTgt>
                                        </p:tgtEl>
                                        <p:attrNameLst>
                                          <p:attrName>style.visibility</p:attrName>
                                        </p:attrNameLst>
                                      </p:cBhvr>
                                      <p:to>
                                        <p:strVal val="visible"/>
                                      </p:to>
                                    </p:set>
                                    <p:anim calcmode="lin" valueType="num">
                                      <p:cBhvr>
                                        <p:cTn id="22" dur="500" fill="hold"/>
                                        <p:tgtEl>
                                          <p:spTgt spid="394">
                                            <p:txEl>
                                              <p:pRg st="5" end="5"/>
                                            </p:txEl>
                                          </p:spTgt>
                                        </p:tgtEl>
                                        <p:attrNameLst>
                                          <p:attrName>ppt_x</p:attrName>
                                        </p:attrNameLst>
                                      </p:cBhvr>
                                      <p:tavLst>
                                        <p:tav tm="0">
                                          <p:val>
                                            <p:strVal val="#ppt_x"/>
                                          </p:val>
                                        </p:tav>
                                        <p:tav tm="100000">
                                          <p:val>
                                            <p:strVal val="#ppt_x"/>
                                          </p:val>
                                        </p:tav>
                                      </p:tavLst>
                                    </p:anim>
                                    <p:anim calcmode="lin" valueType="num">
                                      <p:cBhvr>
                                        <p:cTn id="23" dur="500" fill="hold"/>
                                        <p:tgtEl>
                                          <p:spTgt spid="394">
                                            <p:txEl>
                                              <p:pRg st="5" end="5"/>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iterate>
                                    <p:tmAbs val="0"/>
                                  </p:iterate>
                                  <p:childTnLst>
                                    <p:set>
                                      <p:cBhvr>
                                        <p:cTn id="26" fill="hold"/>
                                        <p:tgtEl>
                                          <p:spTgt spid="394">
                                            <p:txEl>
                                              <p:pRg st="6" end="6"/>
                                            </p:txEl>
                                          </p:spTgt>
                                        </p:tgtEl>
                                        <p:attrNameLst>
                                          <p:attrName>style.visibility</p:attrName>
                                        </p:attrNameLst>
                                      </p:cBhvr>
                                      <p:to>
                                        <p:strVal val="visible"/>
                                      </p:to>
                                    </p:set>
                                    <p:anim calcmode="lin" valueType="num">
                                      <p:cBhvr>
                                        <p:cTn id="27" dur="500" fill="hold"/>
                                        <p:tgtEl>
                                          <p:spTgt spid="394">
                                            <p:txEl>
                                              <p:pRg st="6" end="6"/>
                                            </p:txEl>
                                          </p:spTgt>
                                        </p:tgtEl>
                                        <p:attrNameLst>
                                          <p:attrName>ppt_x</p:attrName>
                                        </p:attrNameLst>
                                      </p:cBhvr>
                                      <p:tavLst>
                                        <p:tav tm="0">
                                          <p:val>
                                            <p:strVal val="#ppt_x"/>
                                          </p:val>
                                        </p:tav>
                                        <p:tav tm="100000">
                                          <p:val>
                                            <p:strVal val="#ppt_x"/>
                                          </p:val>
                                        </p:tav>
                                      </p:tavLst>
                                    </p:anim>
                                    <p:anim calcmode="lin" valueType="num">
                                      <p:cBhvr>
                                        <p:cTn id="28" dur="500" fill="hold"/>
                                        <p:tgtEl>
                                          <p:spTgt spid="394">
                                            <p:txEl>
                                              <p:pRg st="6" end="6"/>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iterate>
                                    <p:tmAbs val="0"/>
                                  </p:iterate>
                                  <p:childTnLst>
                                    <p:set>
                                      <p:cBhvr>
                                        <p:cTn id="31" fill="hold"/>
                                        <p:tgtEl>
                                          <p:spTgt spid="394">
                                            <p:txEl>
                                              <p:pRg st="8" end="8"/>
                                            </p:txEl>
                                          </p:spTgt>
                                        </p:tgtEl>
                                        <p:attrNameLst>
                                          <p:attrName>style.visibility</p:attrName>
                                        </p:attrNameLst>
                                      </p:cBhvr>
                                      <p:to>
                                        <p:strVal val="visible"/>
                                      </p:to>
                                    </p:set>
                                    <p:anim calcmode="lin" valueType="num">
                                      <p:cBhvr>
                                        <p:cTn id="32" dur="500" fill="hold"/>
                                        <p:tgtEl>
                                          <p:spTgt spid="394">
                                            <p:txEl>
                                              <p:pRg st="8" end="8"/>
                                            </p:txEl>
                                          </p:spTgt>
                                        </p:tgtEl>
                                        <p:attrNameLst>
                                          <p:attrName>ppt_x</p:attrName>
                                        </p:attrNameLst>
                                      </p:cBhvr>
                                      <p:tavLst>
                                        <p:tav tm="0">
                                          <p:val>
                                            <p:strVal val="#ppt_x"/>
                                          </p:val>
                                        </p:tav>
                                        <p:tav tm="100000">
                                          <p:val>
                                            <p:strVal val="#ppt_x"/>
                                          </p:val>
                                        </p:tav>
                                      </p:tavLst>
                                    </p:anim>
                                    <p:anim calcmode="lin" valueType="num">
                                      <p:cBhvr>
                                        <p:cTn id="33" dur="500" fill="hold"/>
                                        <p:tgtEl>
                                          <p:spTgt spid="39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 grpId="0" build="p" bldLvl="5"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 name="Content Placeholder 4"/>
          <p:cNvSpPr txBox="1">
            <a:spLocks noGrp="1"/>
          </p:cNvSpPr>
          <p:nvPr>
            <p:ph type="body" idx="1"/>
          </p:nvPr>
        </p:nvSpPr>
        <p:spPr>
          <a:xfrm>
            <a:off x="474107" y="1655204"/>
            <a:ext cx="7061673" cy="3490553"/>
          </a:xfrm>
          <a:prstGeom prst="rect">
            <a:avLst/>
          </a:prstGeom>
        </p:spPr>
        <p:txBody>
          <a:bodyPr lIns="91440" tIns="45720" rIns="91440" bIns="45720" anchor="t">
            <a:normAutofit/>
          </a:bodyPr>
          <a:lstStyle/>
          <a:p>
            <a:pPr>
              <a:lnSpc>
                <a:spcPct val="100000"/>
              </a:lnSpc>
              <a:spcBef>
                <a:spcPts val="0"/>
              </a:spcBef>
              <a:defRPr>
                <a:solidFill>
                  <a:schemeClr val="accent3">
                    <a:satOff val="-6373"/>
                    <a:lumOff val="-10823"/>
                  </a:schemeClr>
                </a:solidFill>
              </a:defRPr>
            </a:pPr>
            <a:r>
              <a:rPr b="1" dirty="0">
                <a:solidFill>
                  <a:srgbClr val="C00000"/>
                </a:solidFill>
              </a:rPr>
              <a:t>C - </a:t>
            </a:r>
            <a:r>
              <a:rPr b="1" dirty="0" err="1">
                <a:solidFill>
                  <a:srgbClr val="C00000"/>
                </a:solidFill>
              </a:rPr>
              <a:t>Logisti</a:t>
            </a:r>
            <a:r>
              <a:rPr lang="fr-FR" b="1" dirty="0">
                <a:solidFill>
                  <a:srgbClr val="C00000"/>
                </a:solidFill>
              </a:rPr>
              <a:t>que</a:t>
            </a:r>
            <a:endParaRPr b="1" dirty="0">
              <a:solidFill>
                <a:srgbClr val="C00000"/>
              </a:solidFill>
            </a:endParaRPr>
          </a:p>
          <a:p>
            <a:pPr>
              <a:lnSpc>
                <a:spcPct val="100000"/>
              </a:lnSpc>
              <a:spcBef>
                <a:spcPts val="0"/>
              </a:spcBef>
              <a:defRPr>
                <a:solidFill>
                  <a:srgbClr val="70AD47"/>
                </a:solidFill>
              </a:defRPr>
            </a:pPr>
            <a:endParaRPr sz="2000" dirty="0"/>
          </a:p>
          <a:p>
            <a:pPr marL="213995" indent="-213995">
              <a:lnSpc>
                <a:spcPct val="100000"/>
              </a:lnSpc>
              <a:spcBef>
                <a:spcPts val="0"/>
              </a:spcBef>
              <a:spcAft>
                <a:spcPts val="300"/>
              </a:spcAft>
              <a:buClr>
                <a:srgbClr val="C00000"/>
              </a:buClr>
              <a:buSzPct val="100000"/>
              <a:buFont typeface="Arial"/>
              <a:buChar char="•"/>
            </a:pPr>
            <a:r>
              <a:rPr lang="fr" sz="2000" dirty="0">
                <a:solidFill>
                  <a:srgbClr val="10253F"/>
                </a:solidFill>
                <a:cs typeface="Arial"/>
              </a:rPr>
              <a:t> </a:t>
            </a:r>
            <a:r>
              <a:rPr lang="fr" sz="2000" dirty="0"/>
              <a:t>Avez-vous prévu un moyen de transport jusqu’au site de déploiement ? </a:t>
            </a:r>
            <a:endParaRPr lang="fr-FR" sz="2000" dirty="0"/>
          </a:p>
          <a:p>
            <a:pPr marL="213995" indent="-213995">
              <a:lnSpc>
                <a:spcPct val="100000"/>
              </a:lnSpc>
              <a:spcBef>
                <a:spcPts val="0"/>
              </a:spcBef>
              <a:spcAft>
                <a:spcPts val="300"/>
              </a:spcAft>
              <a:buClr>
                <a:srgbClr val="C00000"/>
              </a:buClr>
              <a:buSzPct val="100000"/>
              <a:buFont typeface="Arial"/>
              <a:buChar char="•"/>
            </a:pPr>
            <a:r>
              <a:rPr lang="fr" sz="2000" dirty="0"/>
              <a:t> Avez-vous prévu un moyen de transport pendant le déploiement ?  </a:t>
            </a:r>
            <a:endParaRPr lang="fr-FR" sz="2000" dirty="0"/>
          </a:p>
          <a:p>
            <a:pPr marL="213995" indent="-213995">
              <a:lnSpc>
                <a:spcPct val="100000"/>
              </a:lnSpc>
              <a:spcBef>
                <a:spcPts val="0"/>
              </a:spcBef>
              <a:spcAft>
                <a:spcPts val="300"/>
              </a:spcAft>
              <a:buClr>
                <a:srgbClr val="C00000"/>
              </a:buClr>
              <a:buSzPct val="100000"/>
              <a:buFont typeface="Arial"/>
              <a:buChar char="•"/>
            </a:pPr>
            <a:r>
              <a:rPr lang="fr" sz="2000" dirty="0"/>
              <a:t> Avez-vous un hébergement ?    </a:t>
            </a:r>
            <a:endParaRPr lang="fr-FR" sz="2000" dirty="0"/>
          </a:p>
          <a:p>
            <a:pPr marL="213995" indent="-213995">
              <a:lnSpc>
                <a:spcPct val="100000"/>
              </a:lnSpc>
              <a:spcBef>
                <a:spcPts val="0"/>
              </a:spcBef>
              <a:spcAft>
                <a:spcPts val="300"/>
              </a:spcAft>
              <a:buClr>
                <a:srgbClr val="C00000"/>
              </a:buClr>
              <a:buSzPct val="100000"/>
              <a:buFont typeface="Arial"/>
              <a:buChar char="•"/>
            </a:pPr>
            <a:r>
              <a:rPr lang="fr" sz="2000" dirty="0"/>
              <a:t>Avez-vous des fonds/moyens pour vous procurer d’autres fournitures ? </a:t>
            </a:r>
            <a:endParaRPr lang="fr-FR" sz="2000" dirty="0"/>
          </a:p>
          <a:p>
            <a:pPr marL="213995" indent="-213995">
              <a:lnSpc>
                <a:spcPct val="100000"/>
              </a:lnSpc>
              <a:spcBef>
                <a:spcPts val="0"/>
              </a:spcBef>
              <a:spcAft>
                <a:spcPts val="300"/>
              </a:spcAft>
              <a:buClr>
                <a:srgbClr val="C00000"/>
              </a:buClr>
              <a:buSzPct val="100000"/>
              <a:buFont typeface="Arial"/>
              <a:buChar char="•"/>
            </a:pPr>
            <a:r>
              <a:rPr lang="fr" sz="2000" dirty="0"/>
              <a:t> ????</a:t>
            </a:r>
            <a:endParaRPr lang="en-US" sz="2000" dirty="0"/>
          </a:p>
          <a:p>
            <a:pPr marL="213995" indent="-213995">
              <a:lnSpc>
                <a:spcPct val="100000"/>
              </a:lnSpc>
              <a:spcBef>
                <a:spcPts val="0"/>
              </a:spcBef>
              <a:spcAft>
                <a:spcPts val="300"/>
              </a:spcAft>
              <a:buClr>
                <a:srgbClr val="C00000"/>
              </a:buClr>
              <a:buSzPct val="100000"/>
              <a:buFont typeface="Arial"/>
              <a:buChar char="•"/>
            </a:pPr>
            <a:endParaRPr lang="en-US" dirty="0"/>
          </a:p>
          <a:p>
            <a:pPr marL="213995" indent="-213995">
              <a:lnSpc>
                <a:spcPct val="100000"/>
              </a:lnSpc>
              <a:spcBef>
                <a:spcPts val="0"/>
              </a:spcBef>
              <a:spcAft>
                <a:spcPts val="300"/>
              </a:spcAft>
              <a:buClr>
                <a:srgbClr val="C00000"/>
              </a:buClr>
              <a:buSzPct val="100000"/>
              <a:buFont typeface="Arial"/>
              <a:buChar char="•"/>
            </a:pPr>
            <a:endParaRPr lang="fr-FR" dirty="0"/>
          </a:p>
        </p:txBody>
      </p:sp>
      <p:sp>
        <p:nvSpPr>
          <p:cNvPr id="408" name="Slide Number Placeholder 5"/>
          <p:cNvSpPr txBox="1">
            <a:spLocks noGrp="1"/>
          </p:cNvSpPr>
          <p:nvPr>
            <p:ph type="sldNum" sz="quarter" idx="2"/>
          </p:nvPr>
        </p:nvSpPr>
        <p:spPr>
          <a:xfrm>
            <a:off x="8610600" y="6330333"/>
            <a:ext cx="159657" cy="25391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15</a:t>
            </a:fld>
            <a:endParaRPr/>
          </a:p>
        </p:txBody>
      </p:sp>
      <p:sp>
        <p:nvSpPr>
          <p:cNvPr id="410" name="TextBox 1"/>
          <p:cNvSpPr txBox="1"/>
          <p:nvPr/>
        </p:nvSpPr>
        <p:spPr>
          <a:xfrm>
            <a:off x="7362535" y="1801716"/>
            <a:ext cx="1199903" cy="3000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a:latin typeface="+mj-lt"/>
                <a:ea typeface="+mj-ea"/>
                <a:cs typeface="+mj-cs"/>
                <a:sym typeface="Source Sans Pro Regular"/>
              </a:defRPr>
            </a:lvl1pPr>
          </a:lstStyle>
          <a:p>
            <a:r>
              <a:rPr lang="fr-FR" sz="1350" dirty="0"/>
              <a:t>OUI</a:t>
            </a:r>
            <a:r>
              <a:rPr sz="1350" dirty="0"/>
              <a:t>        NO</a:t>
            </a:r>
            <a:r>
              <a:rPr lang="fr-FR" sz="1350" dirty="0"/>
              <a:t>N</a:t>
            </a:r>
            <a:endParaRPr sz="1350" dirty="0"/>
          </a:p>
        </p:txBody>
      </p:sp>
      <p:sp>
        <p:nvSpPr>
          <p:cNvPr id="411" name="Rectangle 4"/>
          <p:cNvSpPr/>
          <p:nvPr/>
        </p:nvSpPr>
        <p:spPr>
          <a:xfrm>
            <a:off x="7993142" y="2277787"/>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12" name="Rectangle 6"/>
          <p:cNvSpPr/>
          <p:nvPr/>
        </p:nvSpPr>
        <p:spPr>
          <a:xfrm>
            <a:off x="7993142" y="3938193"/>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13" name="Rectangle 8"/>
          <p:cNvSpPr/>
          <p:nvPr/>
        </p:nvSpPr>
        <p:spPr>
          <a:xfrm>
            <a:off x="7993142" y="3547721"/>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14" name="Rectangle 10"/>
          <p:cNvSpPr/>
          <p:nvPr/>
        </p:nvSpPr>
        <p:spPr>
          <a:xfrm>
            <a:off x="7993142" y="2969505"/>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15" name="Rectangle 14"/>
          <p:cNvSpPr/>
          <p:nvPr/>
        </p:nvSpPr>
        <p:spPr>
          <a:xfrm>
            <a:off x="7993142" y="4517654"/>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16" name="Rectangle 4"/>
          <p:cNvSpPr/>
          <p:nvPr/>
        </p:nvSpPr>
        <p:spPr>
          <a:xfrm>
            <a:off x="7490287" y="2277787"/>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17" name="Rectangle 6"/>
          <p:cNvSpPr/>
          <p:nvPr/>
        </p:nvSpPr>
        <p:spPr>
          <a:xfrm>
            <a:off x="7490287" y="3566037"/>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18" name="Rectangle 8"/>
          <p:cNvSpPr/>
          <p:nvPr/>
        </p:nvSpPr>
        <p:spPr>
          <a:xfrm>
            <a:off x="7490287" y="3943730"/>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19" name="Rectangle 10"/>
          <p:cNvSpPr/>
          <p:nvPr/>
        </p:nvSpPr>
        <p:spPr>
          <a:xfrm>
            <a:off x="7490287" y="2969505"/>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20" name="Rectangle 14"/>
          <p:cNvSpPr/>
          <p:nvPr/>
        </p:nvSpPr>
        <p:spPr>
          <a:xfrm>
            <a:off x="7490287" y="4517654"/>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3" name="Title 1">
            <a:extLst>
              <a:ext uri="{FF2B5EF4-FFF2-40B4-BE49-F238E27FC236}">
                <a16:creationId xmlns:a16="http://schemas.microsoft.com/office/drawing/2014/main" id="{C14D2DC5-B601-E4F7-E258-92EB60CCCC93}"/>
              </a:ext>
            </a:extLst>
          </p:cNvPr>
          <p:cNvSpPr txBox="1">
            <a:spLocks/>
          </p:cNvSpPr>
          <p:nvPr/>
        </p:nvSpPr>
        <p:spPr>
          <a:xfrm>
            <a:off x="4306" y="-101216"/>
            <a:ext cx="4923829" cy="8105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2pPr>
            <a:lvl3pPr marL="0" marR="0" indent="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3pPr>
            <a:lvl4pPr marL="0" marR="0" indent="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4pPr>
            <a:lvl5pPr marL="0" marR="0" indent="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5pPr>
            <a:lvl6pPr marL="0" marR="0" indent="30861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6pPr>
            <a:lvl7pPr marL="0" marR="0" indent="61722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7pPr>
            <a:lvl8pPr marL="0" marR="0" indent="925829"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8pPr>
            <a:lvl9pPr marL="0" marR="0" indent="123444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9pPr>
          </a:lstStyle>
          <a:p>
            <a:pPr eaLnBrk="1" fontAlgn="auto" hangingPunct="1"/>
            <a:r>
              <a:rPr lang="fr-FR" sz="2800" b="1" kern="0">
                <a:latin typeface="Source Sans Pro Regular"/>
                <a:cs typeface="Arial"/>
              </a:rPr>
              <a:t>Liste de contrôle aux fins de préparation – 3</a:t>
            </a:r>
            <a:endParaRPr lang="fr-FR" sz="2800" kern="0">
              <a:latin typeface="Source Sans Pro Regular"/>
              <a:cs typeface="Arial"/>
            </a:endParaRPr>
          </a:p>
          <a:p>
            <a:pPr eaLnBrk="1" fontAlgn="auto" hangingPunct="1"/>
            <a:endParaRPr lang="fr-FR" b="1" kern="0">
              <a:latin typeface="Source Sans Pro Regular"/>
            </a:endParaRPr>
          </a:p>
        </p:txBody>
      </p:sp>
    </p:spTree>
    <p:extLst>
      <p:ext uri="{BB962C8B-B14F-4D97-AF65-F5344CB8AC3E}">
        <p14:creationId xmlns:p14="http://schemas.microsoft.com/office/powerpoint/2010/main" val="4214651433"/>
      </p:ext>
    </p:extLst>
  </p:cSld>
  <p:clrMapOvr>
    <a:masterClrMapping/>
  </p:clrMapOvr>
  <mc:AlternateContent xmlns:mc="http://schemas.openxmlformats.org/markup-compatibility/2006" xmlns:p14="http://schemas.microsoft.com/office/powerpoint/2010/main">
    <mc:Choice Requires="p14">
      <p:transition spd="slow" p14:dur="1200">
        <p:fade/>
      </p:transition>
    </mc:Choice>
    <mc:Fallback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407"/>
                                        </p:tgtEl>
                                        <p:attrNameLst>
                                          <p:attrName>style.visibility</p:attrName>
                                        </p:attrNameLst>
                                      </p:cBhvr>
                                      <p:to>
                                        <p:strVal val="visible"/>
                                      </p:to>
                                    </p:set>
                                    <p:anim calcmode="lin" valueType="num">
                                      <p:cBhvr>
                                        <p:cTn id="7" dur="500" fill="hold"/>
                                        <p:tgtEl>
                                          <p:spTgt spid="407"/>
                                        </p:tgtEl>
                                        <p:attrNameLst>
                                          <p:attrName>ppt_x</p:attrName>
                                        </p:attrNameLst>
                                      </p:cBhvr>
                                      <p:tavLst>
                                        <p:tav tm="0">
                                          <p:val>
                                            <p:strVal val="#ppt_x"/>
                                          </p:val>
                                        </p:tav>
                                        <p:tav tm="100000">
                                          <p:val>
                                            <p:strVal val="#ppt_x"/>
                                          </p:val>
                                        </p:tav>
                                      </p:tavLst>
                                    </p:anim>
                                    <p:anim calcmode="lin" valueType="num">
                                      <p:cBhvr>
                                        <p:cTn id="8" dur="500" fill="hold"/>
                                        <p:tgtEl>
                                          <p:spTgt spid="4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7" grpId="0"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Slide Number Placeholder 5"/>
          <p:cNvSpPr txBox="1">
            <a:spLocks noGrp="1"/>
          </p:cNvSpPr>
          <p:nvPr>
            <p:ph type="sldNum" sz="quarter" idx="2"/>
          </p:nvPr>
        </p:nvSpPr>
        <p:spPr>
          <a:xfrm>
            <a:off x="8610600" y="6330333"/>
            <a:ext cx="159657" cy="25391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16</a:t>
            </a:fld>
            <a:endParaRPr/>
          </a:p>
        </p:txBody>
      </p:sp>
      <p:sp>
        <p:nvSpPr>
          <p:cNvPr id="424" name="TextBox 1"/>
          <p:cNvSpPr txBox="1"/>
          <p:nvPr/>
        </p:nvSpPr>
        <p:spPr>
          <a:xfrm>
            <a:off x="7770860" y="1288580"/>
            <a:ext cx="1222298"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rIns="34289">
            <a:spAutoFit/>
          </a:bodyPr>
          <a:lstStyle>
            <a:lvl1pPr>
              <a:defRPr>
                <a:latin typeface="+mj-lt"/>
                <a:ea typeface="+mj-ea"/>
                <a:cs typeface="+mj-cs"/>
                <a:sym typeface="Source Sans Pro Regular"/>
              </a:defRPr>
            </a:lvl1pPr>
          </a:lstStyle>
          <a:p>
            <a:r>
              <a:rPr lang="fr-FR" sz="1400" b="1" dirty="0"/>
              <a:t>OUI</a:t>
            </a:r>
            <a:r>
              <a:rPr sz="1400" b="1" dirty="0"/>
              <a:t>        NO</a:t>
            </a:r>
            <a:r>
              <a:rPr lang="fr-FR" sz="1400" b="1" dirty="0"/>
              <a:t>N</a:t>
            </a:r>
            <a:endParaRPr sz="1400" b="1" dirty="0"/>
          </a:p>
        </p:txBody>
      </p:sp>
      <p:sp>
        <p:nvSpPr>
          <p:cNvPr id="425" name="Rectangle 4"/>
          <p:cNvSpPr/>
          <p:nvPr/>
        </p:nvSpPr>
        <p:spPr>
          <a:xfrm>
            <a:off x="8344576" y="1812678"/>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26" name="Rectangle 6"/>
          <p:cNvSpPr/>
          <p:nvPr/>
        </p:nvSpPr>
        <p:spPr>
          <a:xfrm>
            <a:off x="8344576" y="3109347"/>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27" name="Rectangle 8"/>
          <p:cNvSpPr/>
          <p:nvPr/>
        </p:nvSpPr>
        <p:spPr>
          <a:xfrm>
            <a:off x="8344576" y="2661192"/>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28" name="Rectangle 10"/>
          <p:cNvSpPr/>
          <p:nvPr/>
        </p:nvSpPr>
        <p:spPr>
          <a:xfrm>
            <a:off x="8344576" y="2177724"/>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29" name="Rectangle 14"/>
          <p:cNvSpPr/>
          <p:nvPr/>
        </p:nvSpPr>
        <p:spPr>
          <a:xfrm>
            <a:off x="8344576" y="3481406"/>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30" name="Rectangle 4"/>
          <p:cNvSpPr/>
          <p:nvPr/>
        </p:nvSpPr>
        <p:spPr>
          <a:xfrm>
            <a:off x="7841722" y="1812678"/>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31" name="Rectangle 6"/>
          <p:cNvSpPr/>
          <p:nvPr/>
        </p:nvSpPr>
        <p:spPr>
          <a:xfrm>
            <a:off x="7841722" y="3109347"/>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32" name="Rectangle 8"/>
          <p:cNvSpPr/>
          <p:nvPr/>
        </p:nvSpPr>
        <p:spPr>
          <a:xfrm>
            <a:off x="7841722" y="2661192"/>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33" name="Rectangle 10"/>
          <p:cNvSpPr/>
          <p:nvPr/>
        </p:nvSpPr>
        <p:spPr>
          <a:xfrm>
            <a:off x="7841722" y="2177724"/>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34" name="Rectangle 14"/>
          <p:cNvSpPr/>
          <p:nvPr/>
        </p:nvSpPr>
        <p:spPr>
          <a:xfrm>
            <a:off x="7841722" y="3481406"/>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2" name="Rectangle 14">
            <a:extLst>
              <a:ext uri="{FF2B5EF4-FFF2-40B4-BE49-F238E27FC236}">
                <a16:creationId xmlns:a16="http://schemas.microsoft.com/office/drawing/2014/main" id="{C377A4A5-AAF1-D165-D57B-ED5BB0F72D09}"/>
              </a:ext>
            </a:extLst>
          </p:cNvPr>
          <p:cNvSpPr/>
          <p:nvPr/>
        </p:nvSpPr>
        <p:spPr>
          <a:xfrm>
            <a:off x="8344576" y="3999427"/>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3" name="Rectangle 14">
            <a:extLst>
              <a:ext uri="{FF2B5EF4-FFF2-40B4-BE49-F238E27FC236}">
                <a16:creationId xmlns:a16="http://schemas.microsoft.com/office/drawing/2014/main" id="{FD81E427-E77E-C8AB-44B7-C6E240B5E4A4}"/>
              </a:ext>
            </a:extLst>
          </p:cNvPr>
          <p:cNvSpPr/>
          <p:nvPr/>
        </p:nvSpPr>
        <p:spPr>
          <a:xfrm>
            <a:off x="7841722" y="3999427"/>
            <a:ext cx="274320" cy="274320"/>
          </a:xfrm>
          <a:prstGeom prst="rect">
            <a:avLst/>
          </a:prstGeom>
          <a:solidFill>
            <a:srgbClr val="FFFFFF"/>
          </a:solidFill>
          <a:ln w="12700">
            <a:solidFill>
              <a:srgbClr val="011749"/>
            </a:solidFill>
            <a:miter/>
          </a:ln>
        </p:spPr>
        <p:txBody>
          <a:bodyPr lIns="34289" rIns="34289" anchor="ctr"/>
          <a:lstStyle/>
          <a:p>
            <a:pPr algn="ctr">
              <a:defRPr>
                <a:solidFill>
                  <a:srgbClr val="FFFFFF"/>
                </a:solidFill>
                <a:latin typeface="+mj-lt"/>
                <a:ea typeface="+mj-ea"/>
                <a:cs typeface="+mj-cs"/>
                <a:sym typeface="Source Sans Pro Regular"/>
              </a:defRPr>
            </a:pPr>
            <a:endParaRPr sz="1350"/>
          </a:p>
        </p:txBody>
      </p:sp>
      <p:sp>
        <p:nvSpPr>
          <p:cNvPr id="4" name="Content Placeholder 2">
            <a:extLst>
              <a:ext uri="{FF2B5EF4-FFF2-40B4-BE49-F238E27FC236}">
                <a16:creationId xmlns:a16="http://schemas.microsoft.com/office/drawing/2014/main" id="{6CFE1606-691A-80F1-1C7F-FCA7E2E0D3EA}"/>
              </a:ext>
            </a:extLst>
          </p:cNvPr>
          <p:cNvSpPr>
            <a:spLocks noGrp="1"/>
          </p:cNvSpPr>
          <p:nvPr/>
        </p:nvSpPr>
        <p:spPr bwMode="auto">
          <a:xfrm>
            <a:off x="196310" y="1219382"/>
            <a:ext cx="7313691" cy="4815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rtl="0" eaLnBrk="1" fontAlgn="auto" hangingPunct="1">
              <a:spcBef>
                <a:spcPts val="0"/>
              </a:spcBef>
              <a:spcAft>
                <a:spcPts val="0"/>
              </a:spcAft>
              <a:buNone/>
              <a:defRPr/>
            </a:pPr>
            <a:r>
              <a:rPr lang="fr" b="1" dirty="0">
                <a:solidFill>
                  <a:srgbClr val="C00000"/>
                </a:solidFill>
                <a:latin typeface="+mj-lt"/>
                <a:ea typeface="+mj-ea"/>
                <a:cs typeface="+mj-cs"/>
                <a:sym typeface="Source Sans Pro Regular"/>
              </a:rPr>
              <a:t>D – Administration et activités connexes</a:t>
            </a:r>
            <a:endParaRPr lang="en-US" b="1" dirty="0">
              <a:solidFill>
                <a:srgbClr val="C00000"/>
              </a:solidFill>
              <a:latin typeface="+mj-lt"/>
              <a:ea typeface="+mj-ea"/>
              <a:cs typeface="+mj-cs"/>
              <a:sym typeface="Source Sans Pro Regular"/>
            </a:endParaRPr>
          </a:p>
          <a:p>
            <a:pPr marL="0" indent="0" rtl="0">
              <a:spcBef>
                <a:spcPts val="0"/>
              </a:spcBef>
              <a:spcAft>
                <a:spcPts val="0"/>
              </a:spcAft>
              <a:buNone/>
              <a:defRPr/>
            </a:pPr>
            <a:endParaRPr lang="en-US" b="1" dirty="0">
              <a:solidFill>
                <a:srgbClr val="0070C0"/>
              </a:solidFill>
              <a:latin typeface="Arial"/>
              <a:cs typeface="Arial"/>
            </a:endParaRPr>
          </a:p>
          <a:p>
            <a:pPr marL="190500" indent="-190500" defTabSz="216990" eaLnBrk="1" fontAlgn="auto" hangingPunct="1">
              <a:spcBef>
                <a:spcPts val="0"/>
              </a:spcBef>
              <a:spcAft>
                <a:spcPts val="0"/>
              </a:spcAft>
              <a:buClr>
                <a:srgbClr val="C00000"/>
              </a:buClr>
              <a:buSzPct val="100000"/>
              <a:buFont typeface="Arial"/>
              <a:buChar char="•"/>
              <a:defRPr/>
            </a:pPr>
            <a:r>
              <a:rPr lang="fr" dirty="0">
                <a:solidFill>
                  <a:srgbClr val="000000"/>
                </a:solidFill>
                <a:latin typeface="+mj-lt"/>
                <a:ea typeface="+mj-ea"/>
                <a:cs typeface="+mj-cs"/>
                <a:sym typeface="Source Sans Pro Regular"/>
              </a:rPr>
              <a:t>Votre contrat est-il toujours en cours de validité ?	</a:t>
            </a:r>
          </a:p>
          <a:p>
            <a:pPr marL="190500" indent="-190500" defTabSz="216990">
              <a:spcBef>
                <a:spcPts val="0"/>
              </a:spcBef>
              <a:spcAft>
                <a:spcPts val="0"/>
              </a:spcAft>
              <a:buClr>
                <a:srgbClr val="C00000"/>
              </a:buClr>
              <a:buSzPct val="100000"/>
              <a:buFont typeface="Arial"/>
              <a:buChar char="•"/>
              <a:defRPr/>
            </a:pPr>
            <a:r>
              <a:rPr lang="fr" dirty="0">
                <a:solidFill>
                  <a:srgbClr val="000000"/>
                </a:solidFill>
                <a:latin typeface="+mj-lt"/>
                <a:ea typeface="+mj-ea"/>
                <a:cs typeface="+mj-cs"/>
                <a:sym typeface="Source Sans Pro Regular"/>
              </a:rPr>
              <a:t>Avez-vous reçu un courrier officiel de déploiement/ordre de mission indiquant un itinéraire officiellement approuvé ? 	                          </a:t>
            </a:r>
            <a:endParaRPr lang="en-US" dirty="0">
              <a:solidFill>
                <a:srgbClr val="000000"/>
              </a:solidFill>
              <a:latin typeface="+mj-lt"/>
              <a:ea typeface="+mj-ea"/>
              <a:cs typeface="+mj-cs"/>
              <a:sym typeface="Source Sans Pro Regular"/>
            </a:endParaRPr>
          </a:p>
          <a:p>
            <a:pPr marL="190500" indent="-190500" defTabSz="216990" eaLnBrk="1" fontAlgn="auto" hangingPunct="1">
              <a:spcBef>
                <a:spcPts val="0"/>
              </a:spcBef>
              <a:spcAft>
                <a:spcPts val="0"/>
              </a:spcAft>
              <a:buClr>
                <a:srgbClr val="C00000"/>
              </a:buClr>
              <a:buSzPct val="100000"/>
              <a:buFont typeface="Arial"/>
              <a:buChar char="•"/>
              <a:defRPr/>
            </a:pPr>
            <a:r>
              <a:rPr lang="fr" dirty="0">
                <a:solidFill>
                  <a:srgbClr val="000000"/>
                </a:solidFill>
                <a:latin typeface="+mj-lt"/>
                <a:ea typeface="+mj-ea"/>
                <a:cs typeface="+mj-cs"/>
                <a:sym typeface="Source Sans Pro Regular"/>
              </a:rPr>
              <a:t>Vos attestations de formation obligatoire sont-elles valables ?                                        </a:t>
            </a:r>
            <a:endParaRPr lang="en-US" dirty="0">
              <a:solidFill>
                <a:srgbClr val="000000"/>
              </a:solidFill>
              <a:latin typeface="+mj-lt"/>
              <a:ea typeface="+mj-ea"/>
              <a:cs typeface="+mj-cs"/>
              <a:sym typeface="Source Sans Pro Regular"/>
            </a:endParaRPr>
          </a:p>
          <a:p>
            <a:pPr marL="190500" indent="-190500" defTabSz="216990" eaLnBrk="1" fontAlgn="auto" hangingPunct="1">
              <a:spcBef>
                <a:spcPts val="0"/>
              </a:spcBef>
              <a:spcAft>
                <a:spcPts val="0"/>
              </a:spcAft>
              <a:buClr>
                <a:srgbClr val="C00000"/>
              </a:buClr>
              <a:buSzPct val="100000"/>
              <a:buFont typeface="Arial"/>
              <a:buChar char="•"/>
              <a:defRPr/>
            </a:pPr>
            <a:r>
              <a:rPr lang="fr" dirty="0">
                <a:solidFill>
                  <a:srgbClr val="000000"/>
                </a:solidFill>
                <a:latin typeface="+mj-lt"/>
                <a:ea typeface="+mj-ea"/>
                <a:cs typeface="+mj-cs"/>
                <a:sym typeface="Source Sans Pro Regular"/>
              </a:rPr>
              <a:t>Le cas échéant, disposez-vous de l’habilitation de sécurité requise ?</a:t>
            </a:r>
          </a:p>
          <a:p>
            <a:pPr marL="190500" indent="-190500" defTabSz="216990" eaLnBrk="1" fontAlgn="auto" hangingPunct="1">
              <a:spcBef>
                <a:spcPts val="0"/>
              </a:spcBef>
              <a:spcAft>
                <a:spcPts val="0"/>
              </a:spcAft>
              <a:buClr>
                <a:srgbClr val="C00000"/>
              </a:buClr>
              <a:buSzPct val="100000"/>
              <a:buFont typeface="Arial"/>
              <a:buChar char="•"/>
              <a:defRPr/>
            </a:pPr>
            <a:r>
              <a:rPr lang="fr" dirty="0">
                <a:solidFill>
                  <a:srgbClr val="000000"/>
                </a:solidFill>
                <a:latin typeface="+mj-lt"/>
                <a:ea typeface="+mj-ea"/>
                <a:cs typeface="+mj-cs"/>
                <a:sym typeface="Source Sans Pro Regular"/>
              </a:rPr>
              <a:t>En cas de déploiement international, avez-vous obtenu un visa en cours de validité ?</a:t>
            </a:r>
            <a:endParaRPr lang="en-US" dirty="0">
              <a:solidFill>
                <a:srgbClr val="000000"/>
              </a:solidFill>
              <a:latin typeface="+mj-lt"/>
              <a:ea typeface="+mj-ea"/>
              <a:cs typeface="+mj-cs"/>
              <a:sym typeface="Source Sans Pro Regular"/>
            </a:endParaRPr>
          </a:p>
          <a:p>
            <a:pPr marL="190500" indent="-190500" defTabSz="216990">
              <a:spcBef>
                <a:spcPts val="0"/>
              </a:spcBef>
              <a:spcAft>
                <a:spcPts val="0"/>
              </a:spcAft>
              <a:buClr>
                <a:srgbClr val="C00000"/>
              </a:buClr>
              <a:buSzPct val="100000"/>
              <a:buFont typeface="Arial"/>
              <a:buChar char="•"/>
              <a:defRPr/>
            </a:pPr>
            <a:r>
              <a:rPr lang="fr" dirty="0">
                <a:solidFill>
                  <a:srgbClr val="000000"/>
                </a:solidFill>
                <a:latin typeface="+mj-lt"/>
                <a:ea typeface="+mj-ea"/>
                <a:cs typeface="+mj-cs"/>
                <a:sym typeface="Source Sans Pro Regular"/>
              </a:rPr>
              <a:t>Autre???</a:t>
            </a:r>
            <a:endParaRPr lang="en-US" sz="1400" b="1" i="1" dirty="0">
              <a:solidFill>
                <a:srgbClr val="002060"/>
              </a:solidFill>
              <a:latin typeface="Arial"/>
              <a:cs typeface="Arial"/>
            </a:endParaRPr>
          </a:p>
          <a:p>
            <a:pPr marL="0" indent="0" defTabSz="216990">
              <a:spcBef>
                <a:spcPts val="0"/>
              </a:spcBef>
              <a:spcAft>
                <a:spcPts val="0"/>
              </a:spcAft>
              <a:buNone/>
              <a:defRPr>
                <a:solidFill>
                  <a:srgbClr val="892921"/>
                </a:solidFill>
              </a:defRPr>
            </a:pPr>
            <a:endParaRPr lang="fr" dirty="0">
              <a:solidFill>
                <a:srgbClr val="C00000"/>
              </a:solidFill>
              <a:latin typeface="+mj-lt"/>
              <a:ea typeface="+mj-ea"/>
              <a:cs typeface="+mj-cs"/>
              <a:sym typeface="Source Sans Pro Regular"/>
            </a:endParaRPr>
          </a:p>
          <a:p>
            <a:pPr marL="0" indent="0" defTabSz="216990">
              <a:spcBef>
                <a:spcPts val="0"/>
              </a:spcBef>
              <a:spcAft>
                <a:spcPts val="0"/>
              </a:spcAft>
              <a:buNone/>
              <a:defRPr>
                <a:solidFill>
                  <a:srgbClr val="892921"/>
                </a:solidFill>
              </a:defRPr>
            </a:pPr>
            <a:r>
              <a:rPr lang="fr" dirty="0">
                <a:solidFill>
                  <a:srgbClr val="C00000"/>
                </a:solidFill>
                <a:latin typeface="+mj-lt"/>
                <a:ea typeface="+mj-ea"/>
                <a:cs typeface="+mj-cs"/>
                <a:sym typeface="Source Sans Pro Regular"/>
              </a:rPr>
              <a:t>Renseignez-vous sur les modes de paiement acceptés sur votre lieu de déploiement.</a:t>
            </a:r>
            <a:endParaRPr lang="en-US" dirty="0">
              <a:solidFill>
                <a:srgbClr val="C00000"/>
              </a:solidFill>
              <a:latin typeface="+mj-lt"/>
              <a:ea typeface="+mj-ea"/>
              <a:cs typeface="+mj-cs"/>
            </a:endParaRPr>
          </a:p>
          <a:p>
            <a:pPr marL="0" indent="0" defTabSz="216990" eaLnBrk="1" fontAlgn="auto" hangingPunct="1">
              <a:spcBef>
                <a:spcPts val="0"/>
              </a:spcBef>
              <a:spcAft>
                <a:spcPts val="0"/>
              </a:spcAft>
              <a:buNone/>
              <a:defRPr>
                <a:solidFill>
                  <a:srgbClr val="892921"/>
                </a:solidFill>
              </a:defRPr>
            </a:pPr>
            <a:r>
              <a:rPr lang="fr" dirty="0">
                <a:solidFill>
                  <a:srgbClr val="C00000"/>
                </a:solidFill>
                <a:latin typeface="+mj-lt"/>
                <a:ea typeface="+mj-ea"/>
                <a:cs typeface="+mj-cs"/>
                <a:sym typeface="Source Sans Pro Regular"/>
              </a:rPr>
              <a:t>Ne supposez pas que la mission sera automatiquement validée, même en cas de déploiement interne assuré par des ressortissants nationaux.</a:t>
            </a:r>
          </a:p>
        </p:txBody>
      </p:sp>
      <p:sp>
        <p:nvSpPr>
          <p:cNvPr id="10" name="Title 1">
            <a:extLst>
              <a:ext uri="{FF2B5EF4-FFF2-40B4-BE49-F238E27FC236}">
                <a16:creationId xmlns:a16="http://schemas.microsoft.com/office/drawing/2014/main" id="{0DB8986B-6BF7-191A-E3C3-1953848EBF94}"/>
              </a:ext>
            </a:extLst>
          </p:cNvPr>
          <p:cNvSpPr txBox="1">
            <a:spLocks/>
          </p:cNvSpPr>
          <p:nvPr/>
        </p:nvSpPr>
        <p:spPr>
          <a:xfrm>
            <a:off x="4306" y="-101216"/>
            <a:ext cx="4923829" cy="81056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2pPr>
            <a:lvl3pPr marL="0" marR="0" indent="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3pPr>
            <a:lvl4pPr marL="0" marR="0" indent="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4pPr>
            <a:lvl5pPr marL="0" marR="0" indent="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5pPr>
            <a:lvl6pPr marL="0" marR="0" indent="30861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6pPr>
            <a:lvl7pPr marL="0" marR="0" indent="61722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7pPr>
            <a:lvl8pPr marL="0" marR="0" indent="925829"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8pPr>
            <a:lvl9pPr marL="0" marR="0" indent="123444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9pPr>
          </a:lstStyle>
          <a:p>
            <a:pPr eaLnBrk="1" fontAlgn="auto" hangingPunct="1"/>
            <a:r>
              <a:rPr lang="fr-FR" sz="2800" b="1" kern="0">
                <a:latin typeface="Source Sans Pro Regular"/>
                <a:cs typeface="Arial"/>
              </a:rPr>
              <a:t>Liste de contrôle aux fins de préparation – 3</a:t>
            </a:r>
            <a:endParaRPr lang="fr-FR" sz="2800" kern="0">
              <a:latin typeface="Source Sans Pro Regular"/>
              <a:cs typeface="Arial"/>
            </a:endParaRPr>
          </a:p>
          <a:p>
            <a:pPr eaLnBrk="1" fontAlgn="auto" hangingPunct="1"/>
            <a:endParaRPr lang="fr-FR" b="1" kern="0">
              <a:latin typeface="Source Sans Pro Regular"/>
            </a:endParaRPr>
          </a:p>
        </p:txBody>
      </p:sp>
    </p:spTree>
    <p:extLst>
      <p:ext uri="{BB962C8B-B14F-4D97-AF65-F5344CB8AC3E}">
        <p14:creationId xmlns:p14="http://schemas.microsoft.com/office/powerpoint/2010/main" val="716031599"/>
      </p:ext>
    </p:extLst>
  </p:cSld>
  <p:clrMapOvr>
    <a:masterClrMapping/>
  </p:clrMapOvr>
  <mc:AlternateContent xmlns:mc="http://schemas.openxmlformats.org/markup-compatibility/2006" xmlns:p14="http://schemas.microsoft.com/office/powerpoint/2010/main">
    <mc:Choice Requires="p14">
      <p:transition spd="slow" p14:dur="1200">
        <p:fade/>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Slide Number Placeholder 5"/>
          <p:cNvSpPr txBox="1">
            <a:spLocks noGrp="1"/>
          </p:cNvSpPr>
          <p:nvPr>
            <p:ph type="sldNum" sz="quarter" idx="2"/>
          </p:nvPr>
        </p:nvSpPr>
        <p:spPr>
          <a:xfrm>
            <a:off x="8610600" y="6330333"/>
            <a:ext cx="159657" cy="25391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17</a:t>
            </a:fld>
            <a:endParaRPr/>
          </a:p>
        </p:txBody>
      </p:sp>
      <p:sp>
        <p:nvSpPr>
          <p:cNvPr id="438" name="Title 1"/>
          <p:cNvSpPr txBox="1">
            <a:spLocks noGrp="1"/>
          </p:cNvSpPr>
          <p:nvPr>
            <p:ph type="title"/>
          </p:nvPr>
        </p:nvSpPr>
        <p:spPr>
          <a:xfrm>
            <a:off x="298364" y="397565"/>
            <a:ext cx="2453580" cy="1453695"/>
          </a:xfrm>
          <a:prstGeom prst="rect">
            <a:avLst/>
          </a:prstGeom>
        </p:spPr>
        <p:txBody>
          <a:bodyPr lIns="45719" tIns="45720" rIns="45719" bIns="45720" anchor="ctr">
            <a:normAutofit/>
          </a:bodyPr>
          <a:lstStyle/>
          <a:p>
            <a:r>
              <a:rPr lang="fr-FR" sz="3200" b="1" kern="1200" dirty="0"/>
              <a:t>Votre pack de base pour le voyage?</a:t>
            </a:r>
          </a:p>
        </p:txBody>
      </p:sp>
      <p:sp>
        <p:nvSpPr>
          <p:cNvPr id="439" name="Content Placeholder 2"/>
          <p:cNvSpPr txBox="1">
            <a:spLocks noGrp="1"/>
          </p:cNvSpPr>
          <p:nvPr>
            <p:ph type="body" idx="1"/>
          </p:nvPr>
        </p:nvSpPr>
        <p:spPr>
          <a:prstGeom prst="rect">
            <a:avLst/>
          </a:prstGeom>
        </p:spPr>
        <p:txBody>
          <a:bodyPr lIns="68580" tIns="34290" rIns="68580" bIns="34290" anchor="ctr">
            <a:normAutofit/>
          </a:bodyPr>
          <a:lstStyle/>
          <a:p>
            <a:pPr marL="190500" indent="-190500">
              <a:spcBef>
                <a:spcPts val="450"/>
              </a:spcBef>
              <a:buClr>
                <a:schemeClr val="accent3">
                  <a:satOff val="-6373"/>
                  <a:lumOff val="-10823"/>
                </a:schemeClr>
              </a:buClr>
              <a:buSzPct val="100000"/>
              <a:buFont typeface="&quot;Source Sans Pro Regular&quot;, &quot;Source Sans Pro Regular_EmbeddedFont&quot;, &quot;Source Sans Pro Regular_MSFontService&quot;, &quot;Source Sans Pro_MSFontService&quot;, sans-serif"/>
              <a:buChar char="•"/>
            </a:pPr>
            <a:r>
              <a:rPr lang="fr" sz="2200" dirty="0">
                <a:latin typeface="Source Sans Pro Regular"/>
                <a:cs typeface="Calibri"/>
              </a:rPr>
              <a:t>U</a:t>
            </a:r>
            <a:r>
              <a:rPr lang="fr" sz="2200" dirty="0"/>
              <a:t>n bagage léger, si possible rigide </a:t>
            </a:r>
            <a:endParaRPr lang="en-US" sz="2200" dirty="0"/>
          </a:p>
          <a:p>
            <a:pPr marL="190500" indent="-190500">
              <a:spcBef>
                <a:spcPts val="450"/>
              </a:spcBef>
              <a:buClr>
                <a:schemeClr val="accent3">
                  <a:satOff val="-6373"/>
                  <a:lumOff val="-10823"/>
                </a:schemeClr>
              </a:buClr>
              <a:buSzPct val="100000"/>
              <a:buFontTx/>
              <a:buChar char="•"/>
            </a:pPr>
            <a:r>
              <a:rPr lang="fr" sz="2200" dirty="0"/>
              <a:t>Passeport et autres documents d’identité </a:t>
            </a:r>
          </a:p>
          <a:p>
            <a:pPr marL="190500" indent="-190500">
              <a:spcBef>
                <a:spcPts val="450"/>
              </a:spcBef>
              <a:buClr>
                <a:schemeClr val="accent3">
                  <a:satOff val="-6373"/>
                  <a:lumOff val="-10823"/>
                </a:schemeClr>
              </a:buClr>
              <a:buSzPct val="100000"/>
              <a:buFontTx/>
              <a:buChar char="•"/>
            </a:pPr>
            <a:r>
              <a:rPr lang="fr" sz="2200" dirty="0"/>
              <a:t>Ordre de mission</a:t>
            </a:r>
          </a:p>
          <a:p>
            <a:pPr marL="190500" indent="-190500">
              <a:spcBef>
                <a:spcPts val="450"/>
              </a:spcBef>
              <a:buClr>
                <a:schemeClr val="accent3">
                  <a:satOff val="-6373"/>
                  <a:lumOff val="-10823"/>
                </a:schemeClr>
              </a:buClr>
              <a:buSzPct val="100000"/>
              <a:buFontTx/>
              <a:buChar char="•"/>
            </a:pPr>
            <a:r>
              <a:rPr lang="fr" sz="2200" dirty="0"/>
              <a:t>Carte de vaccination</a:t>
            </a:r>
            <a:endParaRPr lang="en-US" sz="2200" dirty="0"/>
          </a:p>
          <a:p>
            <a:pPr marL="190500" indent="-190500">
              <a:spcBef>
                <a:spcPts val="450"/>
              </a:spcBef>
              <a:buClr>
                <a:schemeClr val="accent3">
                  <a:satOff val="-6373"/>
                  <a:lumOff val="-10823"/>
                </a:schemeClr>
              </a:buClr>
              <a:buSzPct val="100000"/>
              <a:buFontTx/>
              <a:buChar char="•"/>
            </a:pPr>
            <a:r>
              <a:rPr lang="fr" sz="2200" dirty="0"/>
              <a:t>Espèces et/ou carte de crédit</a:t>
            </a:r>
            <a:endParaRPr lang="en-US" sz="2200" dirty="0"/>
          </a:p>
          <a:p>
            <a:pPr marL="190500" indent="-190500">
              <a:spcBef>
                <a:spcPts val="450"/>
              </a:spcBef>
              <a:buClr>
                <a:schemeClr val="accent3">
                  <a:satOff val="-6373"/>
                  <a:lumOff val="-10823"/>
                </a:schemeClr>
              </a:buClr>
              <a:buSzPct val="100000"/>
              <a:buFontTx/>
              <a:buChar char="•"/>
            </a:pPr>
            <a:r>
              <a:rPr lang="fr" sz="2200" dirty="0"/>
              <a:t>Ordonnance(s)</a:t>
            </a:r>
            <a:endParaRPr lang="en-US" sz="2200" dirty="0"/>
          </a:p>
          <a:p>
            <a:pPr marL="190500" indent="-190500">
              <a:spcBef>
                <a:spcPts val="450"/>
              </a:spcBef>
              <a:buClr>
                <a:schemeClr val="accent3">
                  <a:satOff val="-6373"/>
                  <a:lumOff val="-10823"/>
                </a:schemeClr>
              </a:buClr>
              <a:buSzPct val="100000"/>
              <a:buFontTx/>
              <a:buChar char="•"/>
            </a:pPr>
            <a:r>
              <a:rPr lang="fr" sz="2200" dirty="0"/>
              <a:t>Lampe torche avec piles neuves</a:t>
            </a:r>
            <a:endParaRPr lang="en-US" sz="2200" dirty="0"/>
          </a:p>
          <a:p>
            <a:pPr marL="190500" indent="-190500">
              <a:spcBef>
                <a:spcPts val="450"/>
              </a:spcBef>
              <a:buClr>
                <a:schemeClr val="accent3">
                  <a:satOff val="-6373"/>
                  <a:lumOff val="-10823"/>
                </a:schemeClr>
              </a:buClr>
              <a:buSzPct val="100000"/>
              <a:buFontTx/>
              <a:buChar char="•"/>
            </a:pPr>
            <a:r>
              <a:rPr lang="fr" sz="2200" dirty="0"/>
              <a:t>Appareils de communication : téléphone portable, téléphone satellitaire avec chargeur et batterie de secours</a:t>
            </a:r>
            <a:endParaRPr lang="en-US" sz="2200" dirty="0"/>
          </a:p>
          <a:p>
            <a:pPr marL="190500" indent="-190500">
              <a:spcBef>
                <a:spcPts val="450"/>
              </a:spcBef>
              <a:buClr>
                <a:schemeClr val="accent3">
                  <a:satOff val="-6373"/>
                  <a:lumOff val="-10823"/>
                </a:schemeClr>
              </a:buClr>
              <a:buSzPct val="100000"/>
              <a:buFontTx/>
              <a:buChar char="•"/>
            </a:pPr>
            <a:r>
              <a:rPr lang="fr" sz="2200" dirty="0"/>
              <a:t>Adaptateur électrique</a:t>
            </a:r>
            <a:endParaRPr lang="en-US" sz="2200" dirty="0"/>
          </a:p>
          <a:p>
            <a:pPr marL="190500" indent="-190500">
              <a:spcBef>
                <a:spcPts val="450"/>
              </a:spcBef>
              <a:buClr>
                <a:schemeClr val="accent3">
                  <a:satOff val="-6373"/>
                  <a:lumOff val="-10823"/>
                </a:schemeClr>
              </a:buClr>
              <a:buSzPct val="100000"/>
              <a:buFontTx/>
              <a:buChar char="•"/>
            </a:pPr>
            <a:r>
              <a:rPr lang="fr" sz="2200" dirty="0"/>
              <a:t>Aliments déshydratés</a:t>
            </a:r>
          </a:p>
          <a:p>
            <a:pPr marL="190500" indent="-190500">
              <a:spcBef>
                <a:spcPts val="450"/>
              </a:spcBef>
              <a:buClr>
                <a:schemeClr val="accent3">
                  <a:satOff val="-6373"/>
                  <a:lumOff val="-10823"/>
                </a:schemeClr>
              </a:buClr>
              <a:buSzPct val="100000"/>
              <a:buFontTx/>
              <a:buChar char="•"/>
            </a:pPr>
            <a:r>
              <a:rPr lang="fr" sz="2200" dirty="0"/>
              <a:t>Autre???</a:t>
            </a:r>
            <a:endParaRPr sz="2200" dirty="0"/>
          </a:p>
        </p:txBody>
      </p:sp>
      <p:sp>
        <p:nvSpPr>
          <p:cNvPr id="440" name="Rounded Rectangle 4"/>
          <p:cNvSpPr/>
          <p:nvPr/>
        </p:nvSpPr>
        <p:spPr>
          <a:xfrm rot="10800000" flipH="1">
            <a:off x="298364" y="1935972"/>
            <a:ext cx="1559913" cy="75101"/>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Tree>
    <p:extLst>
      <p:ext uri="{BB962C8B-B14F-4D97-AF65-F5344CB8AC3E}">
        <p14:creationId xmlns:p14="http://schemas.microsoft.com/office/powerpoint/2010/main" val="170713912"/>
      </p:ext>
    </p:extLst>
  </p:cSld>
  <p:clrMapOvr>
    <a:masterClrMapping/>
  </p:clrMapOvr>
  <mc:AlternateContent xmlns:mc="http://schemas.openxmlformats.org/markup-compatibility/2006" xmlns:p14="http://schemas.microsoft.com/office/powerpoint/2010/main">
    <mc:Choice Requires="p14">
      <p:transition spd="slow" p14:dur="1200">
        <p:fade/>
      </p:transition>
    </mc:Choice>
    <mc:Fallback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439">
                                            <p:bg/>
                                          </p:spTgt>
                                        </p:tgtEl>
                                        <p:attrNameLst>
                                          <p:attrName>style.visibility</p:attrName>
                                        </p:attrNameLst>
                                      </p:cBhvr>
                                      <p:to>
                                        <p:strVal val="visible"/>
                                      </p:to>
                                    </p:set>
                                    <p:anim calcmode="lin" valueType="num">
                                      <p:cBhvr>
                                        <p:cTn id="7" dur="500" fill="hold"/>
                                        <p:tgtEl>
                                          <p:spTgt spid="439">
                                            <p:bg/>
                                          </p:spTgt>
                                        </p:tgtEl>
                                        <p:attrNameLst>
                                          <p:attrName>ppt_x</p:attrName>
                                        </p:attrNameLst>
                                      </p:cBhvr>
                                      <p:tavLst>
                                        <p:tav tm="0">
                                          <p:val>
                                            <p:strVal val="#ppt_x"/>
                                          </p:val>
                                        </p:tav>
                                        <p:tav tm="100000">
                                          <p:val>
                                            <p:strVal val="#ppt_x"/>
                                          </p:val>
                                        </p:tav>
                                      </p:tavLst>
                                    </p:anim>
                                    <p:anim calcmode="lin" valueType="num">
                                      <p:cBhvr>
                                        <p:cTn id="8" dur="500" fill="hold"/>
                                        <p:tgtEl>
                                          <p:spTgt spid="439">
                                            <p:bg/>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iterate>
                                    <p:tmAbs val="0"/>
                                  </p:iterate>
                                  <p:childTnLst>
                                    <p:set>
                                      <p:cBhvr>
                                        <p:cTn id="11" fill="hold"/>
                                        <p:tgtEl>
                                          <p:spTgt spid="439">
                                            <p:txEl>
                                              <p:pRg st="0" end="0"/>
                                            </p:txEl>
                                          </p:spTgt>
                                        </p:tgtEl>
                                        <p:attrNameLst>
                                          <p:attrName>style.visibility</p:attrName>
                                        </p:attrNameLst>
                                      </p:cBhvr>
                                      <p:to>
                                        <p:strVal val="visible"/>
                                      </p:to>
                                    </p:set>
                                    <p:anim calcmode="lin" valueType="num">
                                      <p:cBhvr>
                                        <p:cTn id="12" dur="500" fill="hold"/>
                                        <p:tgtEl>
                                          <p:spTgt spid="439">
                                            <p:txEl>
                                              <p:pRg st="0" end="0"/>
                                            </p:txEl>
                                          </p:spTgt>
                                        </p:tgtEl>
                                        <p:attrNameLst>
                                          <p:attrName>ppt_x</p:attrName>
                                        </p:attrNameLst>
                                      </p:cBhvr>
                                      <p:tavLst>
                                        <p:tav tm="0">
                                          <p:val>
                                            <p:strVal val="#ppt_x"/>
                                          </p:val>
                                        </p:tav>
                                        <p:tav tm="100000">
                                          <p:val>
                                            <p:strVal val="#ppt_x"/>
                                          </p:val>
                                        </p:tav>
                                      </p:tavLst>
                                    </p:anim>
                                    <p:anim calcmode="lin" valueType="num">
                                      <p:cBhvr>
                                        <p:cTn id="13" dur="500" fill="hold"/>
                                        <p:tgtEl>
                                          <p:spTgt spid="439">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iterate>
                                    <p:tmAbs val="0"/>
                                  </p:iterate>
                                  <p:childTnLst>
                                    <p:set>
                                      <p:cBhvr>
                                        <p:cTn id="16" fill="hold"/>
                                        <p:tgtEl>
                                          <p:spTgt spid="439">
                                            <p:txEl>
                                              <p:pRg st="1" end="1"/>
                                            </p:txEl>
                                          </p:spTgt>
                                        </p:tgtEl>
                                        <p:attrNameLst>
                                          <p:attrName>style.visibility</p:attrName>
                                        </p:attrNameLst>
                                      </p:cBhvr>
                                      <p:to>
                                        <p:strVal val="visible"/>
                                      </p:to>
                                    </p:set>
                                    <p:anim calcmode="lin" valueType="num">
                                      <p:cBhvr>
                                        <p:cTn id="17" dur="500" fill="hold"/>
                                        <p:tgtEl>
                                          <p:spTgt spid="439">
                                            <p:txEl>
                                              <p:pRg st="1" end="1"/>
                                            </p:txEl>
                                          </p:spTgt>
                                        </p:tgtEl>
                                        <p:attrNameLst>
                                          <p:attrName>ppt_x</p:attrName>
                                        </p:attrNameLst>
                                      </p:cBhvr>
                                      <p:tavLst>
                                        <p:tav tm="0">
                                          <p:val>
                                            <p:strVal val="#ppt_x"/>
                                          </p:val>
                                        </p:tav>
                                        <p:tav tm="100000">
                                          <p:val>
                                            <p:strVal val="#ppt_x"/>
                                          </p:val>
                                        </p:tav>
                                      </p:tavLst>
                                    </p:anim>
                                    <p:anim calcmode="lin" valueType="num">
                                      <p:cBhvr>
                                        <p:cTn id="18" dur="500" fill="hold"/>
                                        <p:tgtEl>
                                          <p:spTgt spid="439">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iterate>
                                    <p:tmAbs val="0"/>
                                  </p:iterate>
                                  <p:childTnLst>
                                    <p:set>
                                      <p:cBhvr>
                                        <p:cTn id="21" fill="hold"/>
                                        <p:tgtEl>
                                          <p:spTgt spid="439">
                                            <p:txEl>
                                              <p:pRg st="2" end="2"/>
                                            </p:txEl>
                                          </p:spTgt>
                                        </p:tgtEl>
                                        <p:attrNameLst>
                                          <p:attrName>style.visibility</p:attrName>
                                        </p:attrNameLst>
                                      </p:cBhvr>
                                      <p:to>
                                        <p:strVal val="visible"/>
                                      </p:to>
                                    </p:set>
                                    <p:anim calcmode="lin" valueType="num">
                                      <p:cBhvr>
                                        <p:cTn id="22" dur="500" fill="hold"/>
                                        <p:tgtEl>
                                          <p:spTgt spid="439">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439">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iterate>
                                    <p:tmAbs val="0"/>
                                  </p:iterate>
                                  <p:childTnLst>
                                    <p:set>
                                      <p:cBhvr>
                                        <p:cTn id="26" fill="hold"/>
                                        <p:tgtEl>
                                          <p:spTgt spid="439">
                                            <p:txEl>
                                              <p:pRg st="3" end="3"/>
                                            </p:txEl>
                                          </p:spTgt>
                                        </p:tgtEl>
                                        <p:attrNameLst>
                                          <p:attrName>style.visibility</p:attrName>
                                        </p:attrNameLst>
                                      </p:cBhvr>
                                      <p:to>
                                        <p:strVal val="visible"/>
                                      </p:to>
                                    </p:set>
                                    <p:anim calcmode="lin" valueType="num">
                                      <p:cBhvr>
                                        <p:cTn id="27" dur="500" fill="hold"/>
                                        <p:tgtEl>
                                          <p:spTgt spid="439">
                                            <p:txEl>
                                              <p:pRg st="3" end="3"/>
                                            </p:txEl>
                                          </p:spTgt>
                                        </p:tgtEl>
                                        <p:attrNameLst>
                                          <p:attrName>ppt_x</p:attrName>
                                        </p:attrNameLst>
                                      </p:cBhvr>
                                      <p:tavLst>
                                        <p:tav tm="0">
                                          <p:val>
                                            <p:strVal val="#ppt_x"/>
                                          </p:val>
                                        </p:tav>
                                        <p:tav tm="100000">
                                          <p:val>
                                            <p:strVal val="#ppt_x"/>
                                          </p:val>
                                        </p:tav>
                                      </p:tavLst>
                                    </p:anim>
                                    <p:anim calcmode="lin" valueType="num">
                                      <p:cBhvr>
                                        <p:cTn id="28" dur="500" fill="hold"/>
                                        <p:tgtEl>
                                          <p:spTgt spid="439">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iterate>
                                    <p:tmAbs val="0"/>
                                  </p:iterate>
                                  <p:childTnLst>
                                    <p:set>
                                      <p:cBhvr>
                                        <p:cTn id="31" fill="hold"/>
                                        <p:tgtEl>
                                          <p:spTgt spid="439">
                                            <p:txEl>
                                              <p:pRg st="4" end="4"/>
                                            </p:txEl>
                                          </p:spTgt>
                                        </p:tgtEl>
                                        <p:attrNameLst>
                                          <p:attrName>style.visibility</p:attrName>
                                        </p:attrNameLst>
                                      </p:cBhvr>
                                      <p:to>
                                        <p:strVal val="visible"/>
                                      </p:to>
                                    </p:set>
                                    <p:anim calcmode="lin" valueType="num">
                                      <p:cBhvr>
                                        <p:cTn id="32" dur="500" fill="hold"/>
                                        <p:tgtEl>
                                          <p:spTgt spid="439">
                                            <p:txEl>
                                              <p:pRg st="4" end="4"/>
                                            </p:txEl>
                                          </p:spTgt>
                                        </p:tgtEl>
                                        <p:attrNameLst>
                                          <p:attrName>ppt_x</p:attrName>
                                        </p:attrNameLst>
                                      </p:cBhvr>
                                      <p:tavLst>
                                        <p:tav tm="0">
                                          <p:val>
                                            <p:strVal val="#ppt_x"/>
                                          </p:val>
                                        </p:tav>
                                        <p:tav tm="100000">
                                          <p:val>
                                            <p:strVal val="#ppt_x"/>
                                          </p:val>
                                        </p:tav>
                                      </p:tavLst>
                                    </p:anim>
                                    <p:anim calcmode="lin" valueType="num">
                                      <p:cBhvr>
                                        <p:cTn id="33" dur="500" fill="hold"/>
                                        <p:tgtEl>
                                          <p:spTgt spid="439">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iterate>
                                    <p:tmAbs val="0"/>
                                  </p:iterate>
                                  <p:childTnLst>
                                    <p:set>
                                      <p:cBhvr>
                                        <p:cTn id="36" fill="hold"/>
                                        <p:tgtEl>
                                          <p:spTgt spid="439">
                                            <p:txEl>
                                              <p:pRg st="5" end="5"/>
                                            </p:txEl>
                                          </p:spTgt>
                                        </p:tgtEl>
                                        <p:attrNameLst>
                                          <p:attrName>style.visibility</p:attrName>
                                        </p:attrNameLst>
                                      </p:cBhvr>
                                      <p:to>
                                        <p:strVal val="visible"/>
                                      </p:to>
                                    </p:set>
                                    <p:anim calcmode="lin" valueType="num">
                                      <p:cBhvr>
                                        <p:cTn id="37" dur="500" fill="hold"/>
                                        <p:tgtEl>
                                          <p:spTgt spid="439">
                                            <p:txEl>
                                              <p:pRg st="5" end="5"/>
                                            </p:txEl>
                                          </p:spTgt>
                                        </p:tgtEl>
                                        <p:attrNameLst>
                                          <p:attrName>ppt_x</p:attrName>
                                        </p:attrNameLst>
                                      </p:cBhvr>
                                      <p:tavLst>
                                        <p:tav tm="0">
                                          <p:val>
                                            <p:strVal val="#ppt_x"/>
                                          </p:val>
                                        </p:tav>
                                        <p:tav tm="100000">
                                          <p:val>
                                            <p:strVal val="#ppt_x"/>
                                          </p:val>
                                        </p:tav>
                                      </p:tavLst>
                                    </p:anim>
                                    <p:anim calcmode="lin" valueType="num">
                                      <p:cBhvr>
                                        <p:cTn id="38" dur="500" fill="hold"/>
                                        <p:tgtEl>
                                          <p:spTgt spid="439">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iterate>
                                    <p:tmAbs val="0"/>
                                  </p:iterate>
                                  <p:childTnLst>
                                    <p:set>
                                      <p:cBhvr>
                                        <p:cTn id="41" fill="hold"/>
                                        <p:tgtEl>
                                          <p:spTgt spid="439">
                                            <p:txEl>
                                              <p:pRg st="6" end="6"/>
                                            </p:txEl>
                                          </p:spTgt>
                                        </p:tgtEl>
                                        <p:attrNameLst>
                                          <p:attrName>style.visibility</p:attrName>
                                        </p:attrNameLst>
                                      </p:cBhvr>
                                      <p:to>
                                        <p:strVal val="visible"/>
                                      </p:to>
                                    </p:set>
                                    <p:anim calcmode="lin" valueType="num">
                                      <p:cBhvr>
                                        <p:cTn id="42" dur="500" fill="hold"/>
                                        <p:tgtEl>
                                          <p:spTgt spid="439">
                                            <p:txEl>
                                              <p:pRg st="6" end="6"/>
                                            </p:txEl>
                                          </p:spTgt>
                                        </p:tgtEl>
                                        <p:attrNameLst>
                                          <p:attrName>ppt_x</p:attrName>
                                        </p:attrNameLst>
                                      </p:cBhvr>
                                      <p:tavLst>
                                        <p:tav tm="0">
                                          <p:val>
                                            <p:strVal val="#ppt_x"/>
                                          </p:val>
                                        </p:tav>
                                        <p:tav tm="100000">
                                          <p:val>
                                            <p:strVal val="#ppt_x"/>
                                          </p:val>
                                        </p:tav>
                                      </p:tavLst>
                                    </p:anim>
                                    <p:anim calcmode="lin" valueType="num">
                                      <p:cBhvr>
                                        <p:cTn id="43" dur="500" fill="hold"/>
                                        <p:tgtEl>
                                          <p:spTgt spid="439">
                                            <p:txEl>
                                              <p:pRg st="6" end="6"/>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iterate>
                                    <p:tmAbs val="0"/>
                                  </p:iterate>
                                  <p:childTnLst>
                                    <p:set>
                                      <p:cBhvr>
                                        <p:cTn id="46" fill="hold"/>
                                        <p:tgtEl>
                                          <p:spTgt spid="439">
                                            <p:txEl>
                                              <p:pRg st="7" end="7"/>
                                            </p:txEl>
                                          </p:spTgt>
                                        </p:tgtEl>
                                        <p:attrNameLst>
                                          <p:attrName>style.visibility</p:attrName>
                                        </p:attrNameLst>
                                      </p:cBhvr>
                                      <p:to>
                                        <p:strVal val="visible"/>
                                      </p:to>
                                    </p:set>
                                    <p:anim calcmode="lin" valueType="num">
                                      <p:cBhvr>
                                        <p:cTn id="47" dur="500" fill="hold"/>
                                        <p:tgtEl>
                                          <p:spTgt spid="439">
                                            <p:txEl>
                                              <p:pRg st="7" end="7"/>
                                            </p:txEl>
                                          </p:spTgt>
                                        </p:tgtEl>
                                        <p:attrNameLst>
                                          <p:attrName>ppt_x</p:attrName>
                                        </p:attrNameLst>
                                      </p:cBhvr>
                                      <p:tavLst>
                                        <p:tav tm="0">
                                          <p:val>
                                            <p:strVal val="#ppt_x"/>
                                          </p:val>
                                        </p:tav>
                                        <p:tav tm="100000">
                                          <p:val>
                                            <p:strVal val="#ppt_x"/>
                                          </p:val>
                                        </p:tav>
                                      </p:tavLst>
                                    </p:anim>
                                    <p:anim calcmode="lin" valueType="num">
                                      <p:cBhvr>
                                        <p:cTn id="48" dur="500" fill="hold"/>
                                        <p:tgtEl>
                                          <p:spTgt spid="439">
                                            <p:txEl>
                                              <p:pRg st="7" end="7"/>
                                            </p:txEl>
                                          </p:spTgt>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iterate>
                                    <p:tmAbs val="0"/>
                                  </p:iterate>
                                  <p:childTnLst>
                                    <p:set>
                                      <p:cBhvr>
                                        <p:cTn id="51" fill="hold"/>
                                        <p:tgtEl>
                                          <p:spTgt spid="439">
                                            <p:txEl>
                                              <p:pRg st="8" end="8"/>
                                            </p:txEl>
                                          </p:spTgt>
                                        </p:tgtEl>
                                        <p:attrNameLst>
                                          <p:attrName>style.visibility</p:attrName>
                                        </p:attrNameLst>
                                      </p:cBhvr>
                                      <p:to>
                                        <p:strVal val="visible"/>
                                      </p:to>
                                    </p:set>
                                    <p:anim calcmode="lin" valueType="num">
                                      <p:cBhvr>
                                        <p:cTn id="52" dur="500" fill="hold"/>
                                        <p:tgtEl>
                                          <p:spTgt spid="439">
                                            <p:txEl>
                                              <p:pRg st="8" end="8"/>
                                            </p:txEl>
                                          </p:spTgt>
                                        </p:tgtEl>
                                        <p:attrNameLst>
                                          <p:attrName>ppt_x</p:attrName>
                                        </p:attrNameLst>
                                      </p:cBhvr>
                                      <p:tavLst>
                                        <p:tav tm="0">
                                          <p:val>
                                            <p:strVal val="#ppt_x"/>
                                          </p:val>
                                        </p:tav>
                                        <p:tav tm="100000">
                                          <p:val>
                                            <p:strVal val="#ppt_x"/>
                                          </p:val>
                                        </p:tav>
                                      </p:tavLst>
                                    </p:anim>
                                    <p:anim calcmode="lin" valueType="num">
                                      <p:cBhvr>
                                        <p:cTn id="53" dur="500" fill="hold"/>
                                        <p:tgtEl>
                                          <p:spTgt spid="439">
                                            <p:txEl>
                                              <p:pRg st="8" end="8"/>
                                            </p:txEl>
                                          </p:spTgt>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iterate>
                                    <p:tmAbs val="0"/>
                                  </p:iterate>
                                  <p:childTnLst>
                                    <p:set>
                                      <p:cBhvr>
                                        <p:cTn id="56" fill="hold"/>
                                        <p:tgtEl>
                                          <p:spTgt spid="439">
                                            <p:txEl>
                                              <p:pRg st="9" end="9"/>
                                            </p:txEl>
                                          </p:spTgt>
                                        </p:tgtEl>
                                        <p:attrNameLst>
                                          <p:attrName>style.visibility</p:attrName>
                                        </p:attrNameLst>
                                      </p:cBhvr>
                                      <p:to>
                                        <p:strVal val="visible"/>
                                      </p:to>
                                    </p:set>
                                    <p:anim calcmode="lin" valueType="num">
                                      <p:cBhvr>
                                        <p:cTn id="57" dur="500" fill="hold"/>
                                        <p:tgtEl>
                                          <p:spTgt spid="439">
                                            <p:txEl>
                                              <p:pRg st="9" end="9"/>
                                            </p:txEl>
                                          </p:spTgt>
                                        </p:tgtEl>
                                        <p:attrNameLst>
                                          <p:attrName>ppt_x</p:attrName>
                                        </p:attrNameLst>
                                      </p:cBhvr>
                                      <p:tavLst>
                                        <p:tav tm="0">
                                          <p:val>
                                            <p:strVal val="#ppt_x"/>
                                          </p:val>
                                        </p:tav>
                                        <p:tav tm="100000">
                                          <p:val>
                                            <p:strVal val="#ppt_x"/>
                                          </p:val>
                                        </p:tav>
                                      </p:tavLst>
                                    </p:anim>
                                    <p:anim calcmode="lin" valueType="num">
                                      <p:cBhvr>
                                        <p:cTn id="58" dur="500" fill="hold"/>
                                        <p:tgtEl>
                                          <p:spTgt spid="439">
                                            <p:txEl>
                                              <p:pRg st="9" end="9"/>
                                            </p:txEl>
                                          </p:spTgt>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iterate>
                                    <p:tmAbs val="0"/>
                                  </p:iterate>
                                  <p:childTnLst>
                                    <p:set>
                                      <p:cBhvr>
                                        <p:cTn id="61" fill="hold"/>
                                        <p:tgtEl>
                                          <p:spTgt spid="439">
                                            <p:txEl>
                                              <p:pRg st="10" end="10"/>
                                            </p:txEl>
                                          </p:spTgt>
                                        </p:tgtEl>
                                        <p:attrNameLst>
                                          <p:attrName>style.visibility</p:attrName>
                                        </p:attrNameLst>
                                      </p:cBhvr>
                                      <p:to>
                                        <p:strVal val="visible"/>
                                      </p:to>
                                    </p:set>
                                    <p:anim calcmode="lin" valueType="num">
                                      <p:cBhvr>
                                        <p:cTn id="62" dur="500" fill="hold"/>
                                        <p:tgtEl>
                                          <p:spTgt spid="439">
                                            <p:txEl>
                                              <p:pRg st="10" end="10"/>
                                            </p:txEl>
                                          </p:spTgt>
                                        </p:tgtEl>
                                        <p:attrNameLst>
                                          <p:attrName>ppt_x</p:attrName>
                                        </p:attrNameLst>
                                      </p:cBhvr>
                                      <p:tavLst>
                                        <p:tav tm="0">
                                          <p:val>
                                            <p:strVal val="#ppt_x"/>
                                          </p:val>
                                        </p:tav>
                                        <p:tav tm="100000">
                                          <p:val>
                                            <p:strVal val="#ppt_x"/>
                                          </p:val>
                                        </p:tav>
                                      </p:tavLst>
                                    </p:anim>
                                    <p:anim calcmode="lin" valueType="num">
                                      <p:cBhvr>
                                        <p:cTn id="63" dur="500" fill="hold"/>
                                        <p:tgtEl>
                                          <p:spTgt spid="439">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9" grpId="0" build="p"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 name="Slide Number Placeholder 5"/>
          <p:cNvSpPr txBox="1">
            <a:spLocks noGrp="1"/>
          </p:cNvSpPr>
          <p:nvPr>
            <p:ph type="sldNum" sz="quarter" idx="2"/>
          </p:nvPr>
        </p:nvSpPr>
        <p:spPr>
          <a:xfrm>
            <a:off x="8610600" y="6330333"/>
            <a:ext cx="159657" cy="25391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18</a:t>
            </a:fld>
            <a:endParaRPr/>
          </a:p>
        </p:txBody>
      </p:sp>
      <p:sp>
        <p:nvSpPr>
          <p:cNvPr id="443" name="Title 3"/>
          <p:cNvSpPr txBox="1">
            <a:spLocks noGrp="1"/>
          </p:cNvSpPr>
          <p:nvPr>
            <p:ph type="title" idx="4294967295"/>
          </p:nvPr>
        </p:nvSpPr>
        <p:spPr>
          <a:xfrm>
            <a:off x="1114287" y="1650161"/>
            <a:ext cx="7121046" cy="1253407"/>
          </a:xfrm>
          <a:prstGeom prst="rect">
            <a:avLst/>
          </a:prstGeom>
        </p:spPr>
        <p:txBody>
          <a:bodyPr lIns="45719" tIns="45720" rIns="45719" bIns="45720" anchor="ctr">
            <a:normAutofit fontScale="90000"/>
          </a:bodyPr>
          <a:lstStyle/>
          <a:p>
            <a:pPr defTabSz="162744">
              <a:lnSpc>
                <a:spcPct val="90000"/>
              </a:lnSpc>
              <a:defRPr sz="3200">
                <a:solidFill>
                  <a:srgbClr val="FFFFFF"/>
                </a:solidFill>
                <a:latin typeface="Source Sans Pro Bold"/>
                <a:ea typeface="Source Sans Pro Bold"/>
                <a:cs typeface="Source Sans Pro Bold"/>
                <a:sym typeface="Source Sans Pro Bold"/>
              </a:defRPr>
            </a:pPr>
            <a:br>
              <a:rPr b="1" dirty="0"/>
            </a:br>
            <a:r>
              <a:rPr sz="4000" b="1" kern="1200" dirty="0">
                <a:solidFill>
                  <a:srgbClr val="FFFFFF"/>
                </a:solidFill>
                <a:latin typeface="Source Sans Pro Bold"/>
                <a:ea typeface="Source Sans Pro Bold"/>
                <a:sym typeface="Source Sans Pro Bold"/>
              </a:rPr>
              <a:t>4. Exercise: </a:t>
            </a:r>
            <a:br>
              <a:rPr sz="4000" b="1" kern="1200" dirty="0">
                <a:solidFill>
                  <a:srgbClr val="FFFFFF"/>
                </a:solidFill>
                <a:latin typeface="Source Sans Pro Bold"/>
                <a:ea typeface="Source Sans Pro Bold"/>
                <a:sym typeface="Source Sans Pro Bold"/>
              </a:rPr>
            </a:br>
            <a:r>
              <a:rPr lang="fr-FR" sz="4000" b="1" kern="1200" dirty="0">
                <a:solidFill>
                  <a:srgbClr val="FFFFFF"/>
                </a:solidFill>
                <a:latin typeface="Source Sans Pro Bold"/>
                <a:ea typeface="Source Sans Pro Bold"/>
                <a:sym typeface="Source Sans Pro Bold"/>
              </a:rPr>
              <a:t>Réunion/briefing préalable au déploiement</a:t>
            </a:r>
            <a:endParaRPr sz="4000" b="1" kern="1200" dirty="0">
              <a:solidFill>
                <a:srgbClr val="FFFFFF"/>
              </a:solidFill>
              <a:latin typeface="Source Sans Pro Bold"/>
              <a:ea typeface="Source Sans Pro Bold"/>
              <a:sym typeface="Source Sans Pro Bold"/>
            </a:endParaRPr>
          </a:p>
        </p:txBody>
      </p:sp>
    </p:spTree>
    <p:extLst>
      <p:ext uri="{BB962C8B-B14F-4D97-AF65-F5344CB8AC3E}">
        <p14:creationId xmlns:p14="http://schemas.microsoft.com/office/powerpoint/2010/main" val="514533642"/>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 name="Slide Number Placeholder 5"/>
          <p:cNvSpPr txBox="1">
            <a:spLocks noGrp="1"/>
          </p:cNvSpPr>
          <p:nvPr>
            <p:ph type="sldNum" sz="quarter" idx="2"/>
          </p:nvPr>
        </p:nvSpPr>
        <p:spPr>
          <a:xfrm>
            <a:off x="8610600" y="6330333"/>
            <a:ext cx="159657" cy="253916"/>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rPr/>
              <a:t>19</a:t>
            </a:fld>
            <a:endParaRPr/>
          </a:p>
        </p:txBody>
      </p:sp>
      <p:sp>
        <p:nvSpPr>
          <p:cNvPr id="446" name="Title 3"/>
          <p:cNvSpPr txBox="1">
            <a:spLocks noGrp="1"/>
          </p:cNvSpPr>
          <p:nvPr>
            <p:ph type="title"/>
          </p:nvPr>
        </p:nvSpPr>
        <p:spPr>
          <a:xfrm>
            <a:off x="233290" y="563976"/>
            <a:ext cx="2448147" cy="1449283"/>
          </a:xfrm>
          <a:prstGeom prst="rect">
            <a:avLst/>
          </a:prstGeom>
        </p:spPr>
        <p:txBody>
          <a:bodyPr lIns="45719" tIns="45720" rIns="45719" bIns="45720" anchor="ctr">
            <a:normAutofit/>
          </a:bodyPr>
          <a:lstStyle/>
          <a:p>
            <a:pPr>
              <a:defRPr sz="3600"/>
            </a:pPr>
            <a:br>
              <a:rPr sz="3200" b="1" dirty="0"/>
            </a:br>
            <a:r>
              <a:rPr lang="fr-FR" sz="3200" b="1" dirty="0"/>
              <a:t>Consignes</a:t>
            </a:r>
          </a:p>
        </p:txBody>
      </p:sp>
      <p:sp>
        <p:nvSpPr>
          <p:cNvPr id="447" name="Content Placeholder 4"/>
          <p:cNvSpPr txBox="1">
            <a:spLocks noGrp="1"/>
          </p:cNvSpPr>
          <p:nvPr>
            <p:ph type="body" idx="1"/>
          </p:nvPr>
        </p:nvSpPr>
        <p:spPr>
          <a:prstGeom prst="rect">
            <a:avLst/>
          </a:prstGeom>
        </p:spPr>
        <p:txBody>
          <a:bodyPr lIns="91440" tIns="45720" rIns="91440" bIns="45720" anchor="ctr">
            <a:normAutofit/>
          </a:bodyPr>
          <a:lstStyle/>
          <a:p>
            <a:endParaRPr sz="2200" dirty="0"/>
          </a:p>
          <a:p>
            <a:endParaRPr sz="2200" dirty="0"/>
          </a:p>
          <a:p>
            <a:pPr>
              <a:lnSpc>
                <a:spcPct val="100000"/>
              </a:lnSpc>
              <a:spcBef>
                <a:spcPct val="20000"/>
              </a:spcBef>
              <a:spcAft>
                <a:spcPct val="0"/>
              </a:spcAft>
            </a:pPr>
            <a:r>
              <a:rPr lang="fr" sz="2200" b="1" dirty="0">
                <a:solidFill>
                  <a:srgbClr val="C00000"/>
                </a:solidFill>
              </a:rPr>
              <a:t>Discutez en groupes et répondez aux questions suivantes :</a:t>
            </a:r>
            <a:endParaRPr lang="en-US" sz="2200" b="1" dirty="0">
              <a:solidFill>
                <a:srgbClr val="C00000"/>
              </a:solidFill>
            </a:endParaRPr>
          </a:p>
          <a:p>
            <a:pPr>
              <a:lnSpc>
                <a:spcPct val="100000"/>
              </a:lnSpc>
              <a:spcBef>
                <a:spcPct val="20000"/>
              </a:spcBef>
              <a:spcAft>
                <a:spcPct val="0"/>
              </a:spcAft>
            </a:pPr>
            <a:endParaRPr lang="en-US" sz="2200" dirty="0">
              <a:solidFill>
                <a:srgbClr val="10253F"/>
              </a:solidFill>
              <a:latin typeface="Source Sans Pro Regular"/>
              <a:cs typeface="Arial"/>
            </a:endParaRPr>
          </a:p>
          <a:p>
            <a:r>
              <a:rPr lang="fr" sz="2200" dirty="0">
                <a:solidFill>
                  <a:srgbClr val="10253F"/>
                </a:solidFill>
                <a:latin typeface="Source Sans Pro Regular"/>
                <a:cs typeface="Arial"/>
              </a:rPr>
              <a:t>Q</a:t>
            </a:r>
            <a:r>
              <a:rPr lang="fr" sz="2200" dirty="0"/>
              <a:t>uelles informations doivent être communiquées aux membres de l’EIR pendant la réunion/briefing préalable au déploiement pour leur permettre d’assurer leur mission efficacement et en toute sécurité dans un pays ou une région ?</a:t>
            </a:r>
          </a:p>
          <a:p>
            <a:endParaRPr lang="fr" sz="2200" dirty="0"/>
          </a:p>
          <a:p>
            <a:r>
              <a:rPr lang="fr" sz="2200" dirty="0"/>
              <a:t>Chaque groupe présentera en plénière le résultat de la discussion.</a:t>
            </a:r>
            <a:endParaRPr lang="en-US" sz="2200" dirty="0"/>
          </a:p>
          <a:p>
            <a:endParaRPr lang="en-US" sz="2200" dirty="0"/>
          </a:p>
          <a:p>
            <a:endParaRPr lang="fr-FR" sz="2200" dirty="0"/>
          </a:p>
          <a:p>
            <a:endParaRPr lang="fr-FR" sz="2200" dirty="0"/>
          </a:p>
        </p:txBody>
      </p:sp>
      <p:sp>
        <p:nvSpPr>
          <p:cNvPr id="448" name="Rounded Rectangle 4"/>
          <p:cNvSpPr/>
          <p:nvPr/>
        </p:nvSpPr>
        <p:spPr>
          <a:xfrm flipV="1">
            <a:off x="291747" y="1856574"/>
            <a:ext cx="1559913" cy="75101"/>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Tree>
    <p:extLst>
      <p:ext uri="{BB962C8B-B14F-4D97-AF65-F5344CB8AC3E}">
        <p14:creationId xmlns:p14="http://schemas.microsoft.com/office/powerpoint/2010/main" val="394853214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Google Shape;308;p8"/>
          <p:cNvSpPr txBox="1">
            <a:spLocks noGrp="1"/>
          </p:cNvSpPr>
          <p:nvPr>
            <p:ph type="body" idx="1"/>
          </p:nvPr>
        </p:nvSpPr>
        <p:spPr>
          <a:xfrm>
            <a:off x="572167" y="1387020"/>
            <a:ext cx="8011641" cy="3754865"/>
          </a:xfrm>
          <a:prstGeom prst="rect">
            <a:avLst/>
          </a:prstGeom>
        </p:spPr>
        <p:txBody>
          <a:bodyPr lIns="0" tIns="0" rIns="0" bIns="0" anchor="t">
            <a:noAutofit/>
          </a:bodyPr>
          <a:lstStyle/>
          <a:p>
            <a:pPr>
              <a:lnSpc>
                <a:spcPct val="100000"/>
              </a:lnSpc>
              <a:spcBef>
                <a:spcPct val="20000"/>
              </a:spcBef>
              <a:spcAft>
                <a:spcPct val="0"/>
              </a:spcAft>
              <a:defRPr>
                <a:solidFill>
                  <a:srgbClr val="FF0000"/>
                </a:solidFill>
              </a:defRPr>
            </a:pPr>
            <a:r>
              <a:rPr lang="fr" sz="2400">
                <a:solidFill>
                  <a:srgbClr val="C00000"/>
                </a:solidFill>
              </a:rPr>
              <a:t>Veillez à prendre connaissance du contenu de cette présentation afin de décider si vous devez ou non l’utiliser dans son intégralité, selon votre contexte, les besoins d’apprentissage ciblés dans ce domaine spécifique, et le temps alloué à la présentation. </a:t>
            </a:r>
            <a:endParaRPr lang="en-US" sz="2400">
              <a:solidFill>
                <a:srgbClr val="C00000"/>
              </a:solidFill>
            </a:endParaRPr>
          </a:p>
          <a:p>
            <a:pPr>
              <a:lnSpc>
                <a:spcPct val="100000"/>
              </a:lnSpc>
              <a:spcBef>
                <a:spcPct val="20000"/>
              </a:spcBef>
              <a:spcAft>
                <a:spcPct val="0"/>
              </a:spcAft>
              <a:defRPr>
                <a:solidFill>
                  <a:srgbClr val="FF0000"/>
                </a:solidFill>
              </a:defRPr>
            </a:pPr>
            <a:endParaRPr lang="en-US" sz="2400">
              <a:solidFill>
                <a:srgbClr val="C00000"/>
              </a:solidFill>
            </a:endParaRPr>
          </a:p>
          <a:p>
            <a:pPr>
              <a:lnSpc>
                <a:spcPct val="100000"/>
              </a:lnSpc>
              <a:spcBef>
                <a:spcPct val="20000"/>
              </a:spcBef>
              <a:spcAft>
                <a:spcPct val="0"/>
              </a:spcAft>
              <a:defRPr>
                <a:solidFill>
                  <a:srgbClr val="FF0000"/>
                </a:solidFill>
              </a:defRPr>
            </a:pPr>
            <a:r>
              <a:rPr lang="fr" sz="2400">
                <a:solidFill>
                  <a:srgbClr val="C00000"/>
                </a:solidFill>
              </a:rPr>
              <a:t>Cette présentation peut inclure des diapositives supplémentaires contenant des remarques à l’intention des facilitateurs : vous pourrez compléter et/ou personnaliser le contenu de ces diapositives en utilisant des informations adaptées à votre pays.</a:t>
            </a:r>
            <a:endParaRPr sz="2400">
              <a:solidFill>
                <a:srgbClr val="C00000"/>
              </a:solidFill>
            </a:endParaRPr>
          </a:p>
        </p:txBody>
      </p:sp>
      <p:sp>
        <p:nvSpPr>
          <p:cNvPr id="250" name="TextBox 5"/>
          <p:cNvSpPr txBox="1"/>
          <p:nvPr/>
        </p:nvSpPr>
        <p:spPr>
          <a:xfrm>
            <a:off x="148722" y="92310"/>
            <a:ext cx="4540634"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tIns="45720" rIns="3428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 sz="2400" b="1" dirty="0">
                <a:cs typeface="Arial"/>
              </a:rPr>
              <a:t>Notes aux facilitateurs</a:t>
            </a:r>
          </a:p>
        </p:txBody>
      </p:sp>
    </p:spTree>
    <p:extLst>
      <p:ext uri="{BB962C8B-B14F-4D97-AF65-F5344CB8AC3E}">
        <p14:creationId xmlns:p14="http://schemas.microsoft.com/office/powerpoint/2010/main" val="1123333388"/>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 name="Slide Number Placeholder 5"/>
          <p:cNvSpPr txBox="1">
            <a:spLocks noGrp="1"/>
          </p:cNvSpPr>
          <p:nvPr>
            <p:ph type="sldNum" sz="quarter" idx="2"/>
          </p:nvPr>
        </p:nvSpPr>
        <p:spPr>
          <a:xfrm>
            <a:off x="8610600" y="6330333"/>
            <a:ext cx="159657" cy="253916"/>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fld id="{86CB4B4D-7CA3-9044-876B-883B54F8677D}" type="slidenum">
              <a:rPr/>
              <a:t>20</a:t>
            </a:fld>
            <a:endParaRPr/>
          </a:p>
        </p:txBody>
      </p:sp>
      <p:sp>
        <p:nvSpPr>
          <p:cNvPr id="446" name="Title 3"/>
          <p:cNvSpPr txBox="1">
            <a:spLocks noGrp="1"/>
          </p:cNvSpPr>
          <p:nvPr>
            <p:ph type="title"/>
          </p:nvPr>
        </p:nvSpPr>
        <p:spPr>
          <a:xfrm>
            <a:off x="233290" y="563976"/>
            <a:ext cx="2448147" cy="1449283"/>
          </a:xfrm>
          <a:prstGeom prst="rect">
            <a:avLst/>
          </a:prstGeom>
        </p:spPr>
        <p:txBody>
          <a:bodyPr lIns="45719" tIns="45720" rIns="45719" bIns="45720" anchor="ctr">
            <a:normAutofit/>
          </a:bodyPr>
          <a:lstStyle/>
          <a:p>
            <a:pPr>
              <a:defRPr sz="3600"/>
            </a:pPr>
            <a:br>
              <a:rPr sz="3200" b="1" dirty="0"/>
            </a:br>
            <a:r>
              <a:rPr lang="fr-FR" sz="3200" b="1" dirty="0"/>
              <a:t>A vous!</a:t>
            </a:r>
          </a:p>
        </p:txBody>
      </p:sp>
      <p:sp>
        <p:nvSpPr>
          <p:cNvPr id="447" name="Content Placeholder 4"/>
          <p:cNvSpPr txBox="1">
            <a:spLocks noGrp="1"/>
          </p:cNvSpPr>
          <p:nvPr>
            <p:ph type="body" idx="1"/>
          </p:nvPr>
        </p:nvSpPr>
        <p:spPr>
          <a:prstGeom prst="rect">
            <a:avLst/>
          </a:prstGeom>
        </p:spPr>
        <p:txBody>
          <a:bodyPr lIns="91440" tIns="45720" rIns="91440" bIns="45720" anchor="ctr">
            <a:normAutofit/>
          </a:bodyPr>
          <a:lstStyle/>
          <a:p>
            <a:endParaRPr sz="2200" dirty="0"/>
          </a:p>
          <a:p>
            <a:endParaRPr sz="2200" dirty="0"/>
          </a:p>
          <a:p>
            <a:endParaRPr lang="en-US" sz="2200" dirty="0"/>
          </a:p>
          <a:p>
            <a:endParaRPr lang="fr-FR" sz="2200" dirty="0"/>
          </a:p>
          <a:p>
            <a:endParaRPr lang="fr-FR" sz="2200" dirty="0"/>
          </a:p>
        </p:txBody>
      </p:sp>
      <p:sp>
        <p:nvSpPr>
          <p:cNvPr id="448" name="Rounded Rectangle 4"/>
          <p:cNvSpPr/>
          <p:nvPr/>
        </p:nvSpPr>
        <p:spPr>
          <a:xfrm flipV="1">
            <a:off x="291747" y="1856574"/>
            <a:ext cx="1559913" cy="75101"/>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pic>
        <p:nvPicPr>
          <p:cNvPr id="3" name="Graphic 2" descr="Group brainstorm with solid fill">
            <a:extLst>
              <a:ext uri="{FF2B5EF4-FFF2-40B4-BE49-F238E27FC236}">
                <a16:creationId xmlns:a16="http://schemas.microsoft.com/office/drawing/2014/main" id="{B3713589-ADFD-4B84-8667-770099A1416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697357" y="1288112"/>
            <a:ext cx="4015408" cy="4015408"/>
          </a:xfrm>
          <a:prstGeom prst="rect">
            <a:avLst/>
          </a:prstGeom>
        </p:spPr>
      </p:pic>
    </p:spTree>
    <p:extLst>
      <p:ext uri="{BB962C8B-B14F-4D97-AF65-F5344CB8AC3E}">
        <p14:creationId xmlns:p14="http://schemas.microsoft.com/office/powerpoint/2010/main" val="4190676834"/>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 name="Slide Number Placeholder 5"/>
          <p:cNvSpPr txBox="1">
            <a:spLocks noGrp="1"/>
          </p:cNvSpPr>
          <p:nvPr>
            <p:ph type="sldNum" sz="quarter" idx="2"/>
          </p:nvPr>
        </p:nvSpPr>
        <p:spPr>
          <a:xfrm>
            <a:off x="8610600" y="6330333"/>
            <a:ext cx="159657" cy="253916"/>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rPr/>
              <a:t>21</a:t>
            </a:fld>
            <a:endParaRPr/>
          </a:p>
        </p:txBody>
      </p:sp>
      <p:sp>
        <p:nvSpPr>
          <p:cNvPr id="451" name="Title 1"/>
          <p:cNvSpPr txBox="1">
            <a:spLocks noGrp="1"/>
          </p:cNvSpPr>
          <p:nvPr>
            <p:ph type="title"/>
          </p:nvPr>
        </p:nvSpPr>
        <p:spPr>
          <a:xfrm>
            <a:off x="94579" y="138167"/>
            <a:ext cx="4924322" cy="520870"/>
          </a:xfrm>
          <a:prstGeom prst="rect">
            <a:avLst/>
          </a:prstGeom>
        </p:spPr>
        <p:txBody>
          <a:bodyPr lIns="45719" tIns="45720" rIns="45719" bIns="45720" anchor="ctr">
            <a:normAutofit fontScale="90000"/>
          </a:bodyPr>
          <a:lstStyle>
            <a:lvl1pPr defTabSz="280640">
              <a:defRPr sz="3492">
                <a:latin typeface="Source Sans Pro Bold"/>
                <a:ea typeface="Source Sans Pro Bold"/>
                <a:cs typeface="Source Sans Pro Bold"/>
                <a:sym typeface="Source Sans Pro Bold"/>
              </a:defRPr>
            </a:lvl1pPr>
          </a:lstStyle>
          <a:p>
            <a:r>
              <a:rPr lang="fr-FR" sz="3450" b="1" dirty="0"/>
              <a:t>Débriefing de l'exercice</a:t>
            </a:r>
            <a:endParaRPr b="1" dirty="0"/>
          </a:p>
        </p:txBody>
      </p:sp>
      <p:sp>
        <p:nvSpPr>
          <p:cNvPr id="4" name="Content Placeholder 2">
            <a:extLst>
              <a:ext uri="{FF2B5EF4-FFF2-40B4-BE49-F238E27FC236}">
                <a16:creationId xmlns:a16="http://schemas.microsoft.com/office/drawing/2014/main" id="{547C207E-B513-8B23-DCD7-494BCD6886B4}"/>
              </a:ext>
            </a:extLst>
          </p:cNvPr>
          <p:cNvSpPr>
            <a:spLocks noGrp="1"/>
          </p:cNvSpPr>
          <p:nvPr/>
        </p:nvSpPr>
        <p:spPr bwMode="auto">
          <a:xfrm>
            <a:off x="223223" y="1169800"/>
            <a:ext cx="8704906"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defTabSz="216990">
              <a:lnSpc>
                <a:spcPct val="90000"/>
              </a:lnSpc>
              <a:spcBef>
                <a:spcPts val="225"/>
              </a:spcBef>
              <a:spcAft>
                <a:spcPts val="0"/>
              </a:spcAft>
              <a:buClr>
                <a:schemeClr val="accent3">
                  <a:satOff val="-6373"/>
                  <a:lumOff val="-10823"/>
                </a:schemeClr>
              </a:buClr>
              <a:buSzPct val="100000"/>
              <a:buNone/>
              <a:defRPr sz="2200"/>
            </a:pPr>
            <a:r>
              <a:rPr lang="fr" sz="2200" b="1" dirty="0">
                <a:solidFill>
                  <a:srgbClr val="000000"/>
                </a:solidFill>
                <a:latin typeface="+mj-lt"/>
                <a:ea typeface="+mj-ea"/>
                <a:cs typeface="+mj-cs"/>
              </a:rPr>
              <a:t>Durant la réunion/briefing préalable au déploiement, l’EIR peut recevoir les informations suivantes :</a:t>
            </a:r>
            <a:endParaRPr lang="fr-FR" b="1" dirty="0">
              <a:latin typeface="Source Sans Pro Regular"/>
              <a:ea typeface="+mj-ea"/>
              <a:cs typeface="Arial"/>
            </a:endParaRPr>
          </a:p>
          <a:p>
            <a:pPr marL="190500" lvl="0" indent="-190500" defTabSz="216990">
              <a:lnSpc>
                <a:spcPct val="90000"/>
              </a:lnSpc>
              <a:spcBef>
                <a:spcPts val="225"/>
              </a:spcBef>
              <a:spcAft>
                <a:spcPts val="0"/>
              </a:spcAft>
              <a:buClr>
                <a:schemeClr val="accent3">
                  <a:satOff val="-6373"/>
                  <a:lumOff val="-10823"/>
                </a:schemeClr>
              </a:buClr>
              <a:buSzPct val="100000"/>
              <a:buFontTx/>
              <a:buChar char="•"/>
              <a:defRPr sz="2200"/>
            </a:pPr>
            <a:r>
              <a:rPr lang="fr" sz="2200" dirty="0">
                <a:solidFill>
                  <a:srgbClr val="000000"/>
                </a:solidFill>
                <a:latin typeface="+mj-lt"/>
                <a:ea typeface="+mj-ea"/>
                <a:cs typeface="+mj-cs"/>
                <a:sym typeface="Source Sans Pro Regular"/>
              </a:rPr>
              <a:t>Dernières données disponibles (aussi sommaires soient-elles)</a:t>
            </a:r>
          </a:p>
          <a:p>
            <a:pPr marL="190500" indent="-190500" defTabSz="216990">
              <a:lnSpc>
                <a:spcPct val="90000"/>
              </a:lnSpc>
              <a:spcBef>
                <a:spcPts val="225"/>
              </a:spcBef>
              <a:spcAft>
                <a:spcPts val="0"/>
              </a:spcAft>
              <a:buClr>
                <a:schemeClr val="accent3">
                  <a:satOff val="-6373"/>
                  <a:lumOff val="-10823"/>
                </a:schemeClr>
              </a:buClr>
              <a:buSzPct val="100000"/>
              <a:buFontTx/>
              <a:buChar char="•"/>
              <a:defRPr sz="2200"/>
            </a:pPr>
            <a:r>
              <a:rPr lang="fr" sz="2200" dirty="0">
                <a:solidFill>
                  <a:srgbClr val="000000"/>
                </a:solidFill>
                <a:latin typeface="+mj-lt"/>
                <a:ea typeface="+mj-ea"/>
                <a:cs typeface="+mj-cs"/>
                <a:sym typeface="Source Sans Pro Regular"/>
              </a:rPr>
              <a:t>Interventions en cours/précédentes (le cas échéant)</a:t>
            </a:r>
          </a:p>
          <a:p>
            <a:pPr marL="190500" indent="-190500" defTabSz="216990">
              <a:lnSpc>
                <a:spcPct val="90000"/>
              </a:lnSpc>
              <a:spcBef>
                <a:spcPts val="225"/>
              </a:spcBef>
              <a:spcAft>
                <a:spcPts val="0"/>
              </a:spcAft>
              <a:buClr>
                <a:schemeClr val="accent3">
                  <a:satOff val="-6373"/>
                  <a:lumOff val="-10823"/>
                </a:schemeClr>
              </a:buClr>
              <a:buSzPct val="100000"/>
              <a:buFontTx/>
              <a:buChar char="•"/>
              <a:defRPr sz="2200"/>
            </a:pPr>
            <a:r>
              <a:rPr lang="fr" sz="2200" dirty="0">
                <a:solidFill>
                  <a:srgbClr val="000000"/>
                </a:solidFill>
                <a:latin typeface="+mj-lt"/>
                <a:ea typeface="+mj-ea"/>
                <a:cs typeface="+mj-cs"/>
                <a:sym typeface="Source Sans Pro Regular"/>
              </a:rPr>
              <a:t>Objectifs de la mission</a:t>
            </a:r>
          </a:p>
          <a:p>
            <a:pPr marL="190500" indent="-190500" defTabSz="216990">
              <a:lnSpc>
                <a:spcPct val="90000"/>
              </a:lnSpc>
              <a:spcBef>
                <a:spcPts val="225"/>
              </a:spcBef>
              <a:spcAft>
                <a:spcPts val="0"/>
              </a:spcAft>
              <a:buClr>
                <a:schemeClr val="accent3">
                  <a:satOff val="-6373"/>
                  <a:lumOff val="-10823"/>
                </a:schemeClr>
              </a:buClr>
              <a:buSzPct val="100000"/>
              <a:buFontTx/>
              <a:buChar char="•"/>
              <a:defRPr sz="2200"/>
            </a:pPr>
            <a:r>
              <a:rPr lang="fr" sz="2200" dirty="0">
                <a:solidFill>
                  <a:srgbClr val="000000"/>
                </a:solidFill>
                <a:latin typeface="+mj-lt"/>
                <a:ea typeface="+mj-ea"/>
                <a:cs typeface="+mj-cs"/>
                <a:sym typeface="Source Sans Pro Regular"/>
              </a:rPr>
              <a:t>Mécanisme de communication de l’information attendu (au sein de l’équipe, en direction du siège, etc.)</a:t>
            </a:r>
          </a:p>
          <a:p>
            <a:pPr marL="190500" indent="-190500" defTabSz="216990">
              <a:lnSpc>
                <a:spcPct val="90000"/>
              </a:lnSpc>
              <a:spcBef>
                <a:spcPts val="225"/>
              </a:spcBef>
              <a:spcAft>
                <a:spcPts val="0"/>
              </a:spcAft>
              <a:buClr>
                <a:schemeClr val="accent3">
                  <a:satOff val="-6373"/>
                  <a:lumOff val="-10823"/>
                </a:schemeClr>
              </a:buClr>
              <a:buSzPct val="100000"/>
              <a:buFontTx/>
              <a:buChar char="•"/>
              <a:defRPr sz="2200"/>
            </a:pPr>
            <a:r>
              <a:rPr lang="fr" sz="2200" dirty="0">
                <a:solidFill>
                  <a:srgbClr val="000000"/>
                </a:solidFill>
                <a:latin typeface="+mj-lt"/>
                <a:ea typeface="+mj-ea"/>
                <a:cs typeface="+mj-cs"/>
                <a:sym typeface="Source Sans Pro Regular"/>
              </a:rPr>
              <a:t>Indicateurs par secteur (épidémiologie, données de laboratoire, EAH, etc.)</a:t>
            </a:r>
          </a:p>
          <a:p>
            <a:pPr marL="190500" indent="-190500" defTabSz="216990">
              <a:lnSpc>
                <a:spcPct val="90000"/>
              </a:lnSpc>
              <a:spcBef>
                <a:spcPts val="225"/>
              </a:spcBef>
              <a:spcAft>
                <a:spcPts val="0"/>
              </a:spcAft>
              <a:buClr>
                <a:schemeClr val="accent3">
                  <a:satOff val="-6373"/>
                  <a:lumOff val="-10823"/>
                </a:schemeClr>
              </a:buClr>
              <a:buSzPct val="100000"/>
              <a:buFontTx/>
              <a:buChar char="•"/>
              <a:defRPr sz="2200"/>
            </a:pPr>
            <a:r>
              <a:rPr lang="fr" sz="2200" dirty="0">
                <a:solidFill>
                  <a:srgbClr val="000000"/>
                </a:solidFill>
                <a:latin typeface="+mj-lt"/>
                <a:ea typeface="+mj-ea"/>
                <a:cs typeface="+mj-cs"/>
                <a:sym typeface="Source Sans Pro Regular"/>
              </a:rPr>
              <a:t>POS et outils à utiliser sur le terrain, dont les formulaires d’investigation de cas et le logiciel d’analyse (p. ex., Epi Info)</a:t>
            </a:r>
          </a:p>
          <a:p>
            <a:pPr marL="190500" lvl="0" indent="-190500" defTabSz="216990">
              <a:lnSpc>
                <a:spcPct val="90000"/>
              </a:lnSpc>
              <a:spcBef>
                <a:spcPts val="225"/>
              </a:spcBef>
              <a:spcAft>
                <a:spcPts val="0"/>
              </a:spcAft>
              <a:buClr>
                <a:schemeClr val="accent3">
                  <a:satOff val="-6373"/>
                  <a:lumOff val="-10823"/>
                </a:schemeClr>
              </a:buClr>
              <a:buSzPct val="100000"/>
              <a:buFontTx/>
              <a:buChar char="•"/>
              <a:defRPr sz="2200"/>
            </a:pPr>
            <a:r>
              <a:rPr lang="fr" sz="2200" dirty="0">
                <a:solidFill>
                  <a:srgbClr val="000000"/>
                </a:solidFill>
                <a:latin typeface="+mj-lt"/>
                <a:ea typeface="+mj-ea"/>
                <a:cs typeface="+mj-cs"/>
                <a:sym typeface="Source Sans Pro Regular"/>
              </a:rPr>
              <a:t>Situation actuelle en matière de sécurité</a:t>
            </a:r>
          </a:p>
          <a:p>
            <a:pPr marL="190500" indent="-190500" defTabSz="216990">
              <a:lnSpc>
                <a:spcPct val="90000"/>
              </a:lnSpc>
              <a:spcBef>
                <a:spcPts val="225"/>
              </a:spcBef>
              <a:spcAft>
                <a:spcPts val="0"/>
              </a:spcAft>
              <a:buClr>
                <a:schemeClr val="accent3">
                  <a:satOff val="-6373"/>
                  <a:lumOff val="-10823"/>
                </a:schemeClr>
              </a:buClr>
              <a:buSzPct val="100000"/>
              <a:buFontTx/>
              <a:buChar char="•"/>
              <a:defRPr sz="2200"/>
            </a:pPr>
            <a:r>
              <a:rPr lang="fr" sz="2200" dirty="0">
                <a:solidFill>
                  <a:srgbClr val="000000"/>
                </a:solidFill>
                <a:latin typeface="+mj-lt"/>
                <a:ea typeface="+mj-ea"/>
                <a:cs typeface="+mj-cs"/>
                <a:sym typeface="Source Sans Pro Regular"/>
              </a:rPr>
              <a:t>Aspects liés à la sécurité de l’EIR pour l’urgence concernée (EPI, etc.)</a:t>
            </a:r>
          </a:p>
          <a:p>
            <a:pPr marL="0" indent="0" rtl="0">
              <a:buNone/>
            </a:pPr>
            <a:endParaRPr lang="en-US" dirty="0">
              <a:highlight>
                <a:srgbClr val="FFFF00"/>
              </a:highlight>
              <a:latin typeface="Arial"/>
              <a:cs typeface="Arial"/>
            </a:endParaRPr>
          </a:p>
        </p:txBody>
      </p:sp>
      <p:sp>
        <p:nvSpPr>
          <p:cNvPr id="5" name="ZoneTexte 1">
            <a:extLst>
              <a:ext uri="{FF2B5EF4-FFF2-40B4-BE49-F238E27FC236}">
                <a16:creationId xmlns:a16="http://schemas.microsoft.com/office/drawing/2014/main" id="{5BFCA492-7EE9-F1D1-8CC7-13AFFDB042F6}"/>
              </a:ext>
            </a:extLst>
          </p:cNvPr>
          <p:cNvSpPr txBox="1"/>
          <p:nvPr/>
        </p:nvSpPr>
        <p:spPr>
          <a:xfrm>
            <a:off x="532214" y="5882766"/>
            <a:ext cx="7841513"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rtl="0">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lgn="ctr" rtl="0"/>
            <a:r>
              <a:rPr lang="fr" b="1">
                <a:solidFill>
                  <a:srgbClr val="C00000"/>
                </a:solidFill>
                <a:latin typeface="+mj-lt"/>
                <a:ea typeface="+mj-ea"/>
                <a:cs typeface="+mj-cs"/>
                <a:sym typeface="Source Sans Pro Regular"/>
              </a:rPr>
              <a:t>Envisager une formation juste-à-temps en cas de besoin !</a:t>
            </a:r>
            <a:endParaRPr lang="fr" b="1">
              <a:solidFill>
                <a:srgbClr val="C00000"/>
              </a:solidFill>
              <a:latin typeface="+mj-lt"/>
              <a:ea typeface="+mj-ea"/>
              <a:cs typeface="+mj-cs"/>
            </a:endParaRPr>
          </a:p>
        </p:txBody>
      </p:sp>
    </p:spTree>
    <p:extLst>
      <p:ext uri="{BB962C8B-B14F-4D97-AF65-F5344CB8AC3E}">
        <p14:creationId xmlns:p14="http://schemas.microsoft.com/office/powerpoint/2010/main" val="312387950"/>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Slide Number Placeholder 5"/>
          <p:cNvSpPr txBox="1">
            <a:spLocks noGrp="1"/>
          </p:cNvSpPr>
          <p:nvPr>
            <p:ph type="sldNum" sz="quarter" idx="2"/>
          </p:nvPr>
        </p:nvSpPr>
        <p:spPr>
          <a:xfrm>
            <a:off x="8610600" y="6330333"/>
            <a:ext cx="159657" cy="253916"/>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t>22</a:t>
            </a:fld>
            <a:endParaRPr/>
          </a:p>
        </p:txBody>
      </p:sp>
      <p:sp>
        <p:nvSpPr>
          <p:cNvPr id="5" name="Title 1">
            <a:extLst>
              <a:ext uri="{FF2B5EF4-FFF2-40B4-BE49-F238E27FC236}">
                <a16:creationId xmlns:a16="http://schemas.microsoft.com/office/drawing/2014/main" id="{FC31AAC0-13CA-0D81-6953-1D50CA2A3B64}"/>
              </a:ext>
            </a:extLst>
          </p:cNvPr>
          <p:cNvSpPr txBox="1">
            <a:spLocks/>
          </p:cNvSpPr>
          <p:nvPr/>
        </p:nvSpPr>
        <p:spPr>
          <a:xfrm>
            <a:off x="82484" y="65596"/>
            <a:ext cx="4924322" cy="5208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Autofit/>
          </a:bodyPr>
          <a:lstStyle>
            <a:lvl1pPr marL="0" marR="0" indent="0" algn="l" defTabSz="280640" rtl="0" latinLnBrk="0">
              <a:lnSpc>
                <a:spcPct val="90000"/>
              </a:lnSpc>
              <a:spcBef>
                <a:spcPts val="0"/>
              </a:spcBef>
              <a:spcAft>
                <a:spcPts val="0"/>
              </a:spcAft>
              <a:buClrTx/>
              <a:buSzTx/>
              <a:buFontTx/>
              <a:buNone/>
              <a:tabLst/>
              <a:defRPr sz="349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2pPr>
            <a:lvl3pPr marL="0" marR="0" indent="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3pPr>
            <a:lvl4pPr marL="0" marR="0" indent="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4pPr>
            <a:lvl5pPr marL="0" marR="0" indent="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5pPr>
            <a:lvl6pPr marL="0" marR="0" indent="30861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6pPr>
            <a:lvl7pPr marL="0" marR="0" indent="61722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7pPr>
            <a:lvl8pPr marL="0" marR="0" indent="925829"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8pPr>
            <a:lvl9pPr marL="0" marR="0" indent="1234440" algn="ctr" defTabSz="685800" rtl="0" latinLnBrk="0">
              <a:lnSpc>
                <a:spcPct val="100000"/>
              </a:lnSpc>
              <a:spcBef>
                <a:spcPts val="0"/>
              </a:spcBef>
              <a:spcAft>
                <a:spcPts val="0"/>
              </a:spcAft>
              <a:buClrTx/>
              <a:buSzTx/>
              <a:buFontTx/>
              <a:buNone/>
              <a:tabLst/>
              <a:defRPr sz="2175" b="0" i="0" u="none" strike="noStrike" cap="none" spc="0" baseline="0">
                <a:solidFill>
                  <a:srgbClr val="002060"/>
                </a:solidFill>
                <a:uFillTx/>
                <a:latin typeface="+mj-lt"/>
                <a:ea typeface="+mj-ea"/>
                <a:cs typeface="+mj-cs"/>
                <a:sym typeface="Source Sans Pro Regular"/>
              </a:defRPr>
            </a:lvl9pPr>
          </a:lstStyle>
          <a:p>
            <a:pPr eaLnBrk="1" fontAlgn="auto" hangingPunct="1"/>
            <a:r>
              <a:rPr lang="fr-FR" sz="3200" b="1" kern="0" dirty="0"/>
              <a:t>Débriefing de l'exercice</a:t>
            </a:r>
          </a:p>
        </p:txBody>
      </p:sp>
      <p:sp>
        <p:nvSpPr>
          <p:cNvPr id="6" name="Content Placeholder 4">
            <a:extLst>
              <a:ext uri="{FF2B5EF4-FFF2-40B4-BE49-F238E27FC236}">
                <a16:creationId xmlns:a16="http://schemas.microsoft.com/office/drawing/2014/main" id="{C560291D-4FF1-4227-F559-273657D31267}"/>
              </a:ext>
            </a:extLst>
          </p:cNvPr>
          <p:cNvSpPr>
            <a:spLocks noGrp="1"/>
          </p:cNvSpPr>
          <p:nvPr/>
        </p:nvSpPr>
        <p:spPr bwMode="auto">
          <a:xfrm>
            <a:off x="322739" y="1041879"/>
            <a:ext cx="8496300" cy="568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None/>
            </a:pPr>
            <a:r>
              <a:rPr lang="fr" sz="2250" dirty="0">
                <a:solidFill>
                  <a:srgbClr val="C00000"/>
                </a:solidFill>
                <a:latin typeface="+mj-lt"/>
                <a:ea typeface="+mj-ea"/>
                <a:cs typeface="+mj-cs"/>
                <a:sym typeface="Source Sans Pro Regular"/>
              </a:rPr>
              <a:t>Les informations qui peuvent être communiquées aux membres de l’EIR pendant la réunion/briefing préalable au  déploiement, ou recueillies par les membres de l’équipe, concernant les facteurs susceptibles d’avoir une incidence sur l’équipe sur le terrain sont les suivantes :</a:t>
            </a:r>
          </a:p>
          <a:p>
            <a:pPr marL="285750" indent="-285750" rtl="0"/>
            <a:endParaRPr lang="en-GB" sz="1800" dirty="0"/>
          </a:p>
          <a:p>
            <a:pPr marL="180975" indent="-180975" defTabSz="206141">
              <a:lnSpc>
                <a:spcPct val="90000"/>
              </a:lnSpc>
              <a:spcBef>
                <a:spcPts val="150"/>
              </a:spcBef>
              <a:spcAft>
                <a:spcPts val="0"/>
              </a:spcAft>
              <a:buClr>
                <a:srgbClr val="C00000"/>
              </a:buClr>
              <a:buSzPct val="100000"/>
              <a:buFont typeface="Arial"/>
              <a:buChar char="•"/>
              <a:defRPr sz="2280"/>
            </a:pPr>
            <a:r>
              <a:rPr lang="fr" sz="2280" dirty="0">
                <a:solidFill>
                  <a:srgbClr val="000000"/>
                </a:solidFill>
                <a:latin typeface="+mj-lt"/>
                <a:ea typeface="+mj-ea"/>
                <a:cs typeface="+mj-cs"/>
              </a:rPr>
              <a:t>G</a:t>
            </a:r>
            <a:r>
              <a:rPr lang="fr" sz="2280" dirty="0">
                <a:solidFill>
                  <a:srgbClr val="000000"/>
                </a:solidFill>
                <a:latin typeface="+mj-lt"/>
                <a:ea typeface="+mj-ea"/>
                <a:cs typeface="+mj-cs"/>
                <a:sym typeface="Source Sans Pro Regular"/>
              </a:rPr>
              <a:t>éographie – localisation (topographie, villes, commodités)</a:t>
            </a:r>
          </a:p>
          <a:p>
            <a:pPr marL="180975" indent="-180975" defTabSz="206141">
              <a:lnSpc>
                <a:spcPct val="90000"/>
              </a:lnSpc>
              <a:spcBef>
                <a:spcPts val="150"/>
              </a:spcBef>
              <a:spcAft>
                <a:spcPts val="0"/>
              </a:spcAft>
              <a:buClr>
                <a:srgbClr val="C00000"/>
              </a:buClr>
              <a:buSzPct val="100000"/>
              <a:buFont typeface="Arial"/>
              <a:buChar char="•"/>
              <a:defRPr sz="2280"/>
            </a:pPr>
            <a:r>
              <a:rPr lang="fr" sz="2280" dirty="0">
                <a:solidFill>
                  <a:srgbClr val="000000"/>
                </a:solidFill>
                <a:latin typeface="+mj-lt"/>
                <a:ea typeface="+mj-ea"/>
                <a:cs typeface="+mj-cs"/>
                <a:sym typeface="Source Sans Pro Regular"/>
              </a:rPr>
              <a:t>Démographie – pratiques socioculturelles, religion, langue, groupes tribaux</a:t>
            </a:r>
          </a:p>
          <a:p>
            <a:pPr marL="180975" indent="-180975" defTabSz="206141">
              <a:lnSpc>
                <a:spcPct val="90000"/>
              </a:lnSpc>
              <a:spcBef>
                <a:spcPts val="150"/>
              </a:spcBef>
              <a:spcAft>
                <a:spcPts val="0"/>
              </a:spcAft>
              <a:buClr>
                <a:srgbClr val="C00000"/>
              </a:buClr>
              <a:buSzPct val="100000"/>
              <a:buFont typeface="Arial"/>
              <a:buChar char="•"/>
              <a:defRPr sz="2280"/>
            </a:pPr>
            <a:r>
              <a:rPr lang="fr" sz="2250" dirty="0">
                <a:solidFill>
                  <a:srgbClr val="000000"/>
                </a:solidFill>
                <a:latin typeface="+mj-lt"/>
                <a:ea typeface="+mj-ea"/>
                <a:cs typeface="+mj-cs"/>
                <a:sym typeface="Source Sans Pro Regular"/>
              </a:rPr>
              <a:t>Situation politique/sé</a:t>
            </a:r>
            <a:r>
              <a:rPr lang="fr-FR" sz="2250" dirty="0" err="1">
                <a:solidFill>
                  <a:srgbClr val="000000"/>
                </a:solidFill>
                <a:latin typeface="+mj-lt"/>
                <a:ea typeface="+mj-ea"/>
                <a:cs typeface="+mj-cs"/>
                <a:sym typeface="Source Sans Pro Regular"/>
              </a:rPr>
              <a:t>cu</a:t>
            </a:r>
            <a:r>
              <a:rPr lang="fr" sz="2250" dirty="0">
                <a:solidFill>
                  <a:srgbClr val="000000"/>
                </a:solidFill>
                <a:latin typeface="+mj-lt"/>
                <a:ea typeface="+mj-ea"/>
                <a:cs typeface="+mj-cs"/>
                <a:sym typeface="Source Sans Pro Regular"/>
              </a:rPr>
              <a:t>rité – conflits dans la communauté, rassemblements/événements (sociaux/politiques, festivités, etc.)</a:t>
            </a:r>
            <a:endParaRPr lang="fr" sz="2250" dirty="0">
              <a:solidFill>
                <a:srgbClr val="000000"/>
              </a:solidFill>
              <a:latin typeface="+mj-lt"/>
              <a:ea typeface="+mj-ea"/>
              <a:cs typeface="Calibri"/>
            </a:endParaRPr>
          </a:p>
          <a:p>
            <a:pPr marL="180975" indent="-180975" defTabSz="206141">
              <a:lnSpc>
                <a:spcPct val="90000"/>
              </a:lnSpc>
              <a:spcBef>
                <a:spcPts val="150"/>
              </a:spcBef>
              <a:spcAft>
                <a:spcPts val="0"/>
              </a:spcAft>
              <a:buClr>
                <a:srgbClr val="C00000"/>
              </a:buClr>
              <a:buSzPct val="100000"/>
              <a:buFont typeface="Arial"/>
              <a:buChar char="•"/>
              <a:defRPr sz="2280"/>
            </a:pPr>
            <a:r>
              <a:rPr lang="fr" sz="2280" dirty="0">
                <a:solidFill>
                  <a:srgbClr val="000000"/>
                </a:solidFill>
                <a:latin typeface="+mj-lt"/>
                <a:ea typeface="+mj-ea"/>
                <a:cs typeface="+mj-cs"/>
                <a:sym typeface="Source Sans Pro Regular"/>
              </a:rPr>
              <a:t>Risques environnementaux – moustiques, eau... </a:t>
            </a:r>
            <a:endParaRPr lang="en-GB" sz="2280" dirty="0">
              <a:solidFill>
                <a:srgbClr val="000000"/>
              </a:solidFill>
              <a:latin typeface="+mj-lt"/>
              <a:ea typeface="+mj-ea"/>
              <a:cs typeface="+mj-cs"/>
              <a:sym typeface="Source Sans Pro Regular"/>
            </a:endParaRPr>
          </a:p>
          <a:p>
            <a:pPr marL="180975" lvl="0" indent="-180975" defTabSz="206141">
              <a:lnSpc>
                <a:spcPct val="90000"/>
              </a:lnSpc>
              <a:spcBef>
                <a:spcPts val="150"/>
              </a:spcBef>
              <a:spcAft>
                <a:spcPts val="0"/>
              </a:spcAft>
              <a:buClr>
                <a:srgbClr val="C00000"/>
              </a:buClr>
              <a:buSzPct val="100000"/>
              <a:buFont typeface="Arial"/>
              <a:buChar char="•"/>
              <a:defRPr sz="2280"/>
            </a:pPr>
            <a:r>
              <a:rPr lang="fr" sz="2280" dirty="0">
                <a:solidFill>
                  <a:srgbClr val="000000"/>
                </a:solidFill>
                <a:latin typeface="+mj-lt"/>
                <a:ea typeface="+mj-ea"/>
                <a:cs typeface="+mj-cs"/>
                <a:sym typeface="Source Sans Pro Regular"/>
              </a:rPr>
              <a:t>Logistique personnelle – ressources disponibles sur place : nourriture, eau, abri, vêtements, protection contre les éléments.</a:t>
            </a:r>
          </a:p>
          <a:p>
            <a:pPr marL="180975" lvl="0" indent="-180975" defTabSz="206141">
              <a:lnSpc>
                <a:spcPct val="90000"/>
              </a:lnSpc>
              <a:spcBef>
                <a:spcPts val="150"/>
              </a:spcBef>
              <a:spcAft>
                <a:spcPts val="0"/>
              </a:spcAft>
              <a:buClr>
                <a:srgbClr val="C00000"/>
              </a:buClr>
              <a:buSzPct val="100000"/>
              <a:buFont typeface="Arial"/>
              <a:buChar char="•"/>
              <a:defRPr sz="2280"/>
            </a:pPr>
            <a:r>
              <a:rPr lang="fr" sz="2280" dirty="0">
                <a:solidFill>
                  <a:srgbClr val="000000"/>
                </a:solidFill>
                <a:latin typeface="+mj-lt"/>
                <a:ea typeface="+mj-ea"/>
                <a:cs typeface="+mj-cs"/>
                <a:sym typeface="Source Sans Pro Regular"/>
              </a:rPr>
              <a:t>Autres</a:t>
            </a:r>
          </a:p>
          <a:p>
            <a:pPr marL="180975" indent="-180975" defTabSz="206141">
              <a:lnSpc>
                <a:spcPct val="90000"/>
              </a:lnSpc>
              <a:spcBef>
                <a:spcPts val="150"/>
              </a:spcBef>
              <a:spcAft>
                <a:spcPts val="0"/>
              </a:spcAft>
              <a:buClr>
                <a:srgbClr val="C00000"/>
              </a:buClr>
              <a:buSzPct val="100000"/>
              <a:buFont typeface="Arial"/>
              <a:buChar char="•"/>
              <a:defRPr sz="2280"/>
            </a:pPr>
            <a:endParaRPr lang="en-GB" sz="2280" dirty="0">
              <a:solidFill>
                <a:srgbClr val="000000"/>
              </a:solidFill>
              <a:latin typeface="+mj-lt"/>
              <a:ea typeface="+mj-ea"/>
              <a:cs typeface="+mj-cs"/>
              <a:sym typeface="Source Sans Pro Regular"/>
            </a:endParaRPr>
          </a:p>
        </p:txBody>
      </p:sp>
    </p:spTree>
    <p:extLst>
      <p:ext uri="{BB962C8B-B14F-4D97-AF65-F5344CB8AC3E}">
        <p14:creationId xmlns:p14="http://schemas.microsoft.com/office/powerpoint/2010/main" val="251241170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Slide Number Placeholder 5"/>
          <p:cNvSpPr txBox="1">
            <a:spLocks noGrp="1"/>
          </p:cNvSpPr>
          <p:nvPr>
            <p:ph type="sldNum" sz="quarter" idx="2"/>
          </p:nvPr>
        </p:nvSpPr>
        <p:spPr>
          <a:xfrm>
            <a:off x="8610600" y="6330333"/>
            <a:ext cx="159657" cy="253916"/>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t>23</a:t>
            </a:fld>
            <a:endParaRPr/>
          </a:p>
        </p:txBody>
      </p:sp>
      <p:sp>
        <p:nvSpPr>
          <p:cNvPr id="460" name="Title 3"/>
          <p:cNvSpPr txBox="1">
            <a:spLocks noGrp="1"/>
          </p:cNvSpPr>
          <p:nvPr>
            <p:ph type="title"/>
          </p:nvPr>
        </p:nvSpPr>
        <p:spPr>
          <a:xfrm>
            <a:off x="291701" y="764833"/>
            <a:ext cx="2448147" cy="1449284"/>
          </a:xfrm>
          <a:prstGeom prst="rect">
            <a:avLst/>
          </a:prstGeom>
        </p:spPr>
        <p:txBody>
          <a:bodyPr lIns="45719" tIns="45720" rIns="45719" bIns="45720" anchor="ctr">
            <a:normAutofit/>
          </a:bodyPr>
          <a:lstStyle/>
          <a:p>
            <a:pPr defTabSz="186611">
              <a:defRPr sz="3096"/>
            </a:pPr>
            <a:r>
              <a:rPr lang="fr-FR" sz="3200" b="1" dirty="0"/>
              <a:t>Débriefing de l'exercice</a:t>
            </a:r>
            <a:br>
              <a:rPr sz="3200" b="1" dirty="0"/>
            </a:br>
            <a:endParaRPr sz="3200" b="1" dirty="0"/>
          </a:p>
        </p:txBody>
      </p:sp>
      <p:sp>
        <p:nvSpPr>
          <p:cNvPr id="461" name="Content Placeholder 4"/>
          <p:cNvSpPr txBox="1">
            <a:spLocks noGrp="1"/>
          </p:cNvSpPr>
          <p:nvPr>
            <p:ph type="body" idx="1"/>
          </p:nvPr>
        </p:nvSpPr>
        <p:spPr>
          <a:xfrm>
            <a:off x="3225013" y="1206210"/>
            <a:ext cx="5539755" cy="4160045"/>
          </a:xfrm>
          <a:prstGeom prst="rect">
            <a:avLst/>
          </a:prstGeom>
        </p:spPr>
        <p:txBody>
          <a:bodyPr lIns="91440" tIns="45720" rIns="91440" bIns="45720" anchor="ctr">
            <a:normAutofit/>
          </a:bodyPr>
          <a:lstStyle/>
          <a:p>
            <a:pPr>
              <a:defRPr>
                <a:solidFill>
                  <a:srgbClr val="FF0000"/>
                </a:solidFill>
              </a:defRPr>
            </a:pPr>
            <a:r>
              <a:rPr sz="2400" b="1" dirty="0">
                <a:solidFill>
                  <a:srgbClr val="C00000"/>
                </a:solidFill>
              </a:rPr>
              <a:t>Note </a:t>
            </a:r>
            <a:r>
              <a:rPr lang="fr-FR" sz="2400" b="1" dirty="0">
                <a:solidFill>
                  <a:srgbClr val="C00000"/>
                </a:solidFill>
              </a:rPr>
              <a:t>aux facilitateurs</a:t>
            </a:r>
            <a:r>
              <a:rPr sz="2400" b="1" dirty="0">
                <a:solidFill>
                  <a:srgbClr val="C00000"/>
                </a:solidFill>
              </a:rPr>
              <a:t>:</a:t>
            </a:r>
          </a:p>
          <a:p>
            <a:pPr>
              <a:defRPr>
                <a:solidFill>
                  <a:srgbClr val="FF0000"/>
                </a:solidFill>
              </a:defRPr>
            </a:pPr>
            <a:endParaRPr sz="2400" dirty="0">
              <a:solidFill>
                <a:srgbClr val="C00000"/>
              </a:solidFill>
            </a:endParaRPr>
          </a:p>
          <a:p>
            <a:pPr>
              <a:defRPr>
                <a:solidFill>
                  <a:srgbClr val="FF0000"/>
                </a:solidFill>
              </a:defRPr>
            </a:pPr>
            <a:r>
              <a:rPr lang="fr" sz="2400" dirty="0">
                <a:solidFill>
                  <a:srgbClr val="C00000"/>
                </a:solidFill>
                <a:cs typeface="Calibri"/>
              </a:rPr>
              <a:t>Insérer ici toute information spécifique au pays concernant la réunion/briefing préalable au déploiement de l’EIR, ainsi que toute procédure en vigueur et toute source d’information disponible.</a:t>
            </a:r>
            <a:endParaRPr lang="fr-FR" sz="2400" dirty="0"/>
          </a:p>
        </p:txBody>
      </p:sp>
      <p:sp>
        <p:nvSpPr>
          <p:cNvPr id="462" name="Rounded Rectangle 4"/>
          <p:cNvSpPr/>
          <p:nvPr/>
        </p:nvSpPr>
        <p:spPr>
          <a:xfrm rot="10800000" flipH="1">
            <a:off x="318214" y="1896272"/>
            <a:ext cx="1559912" cy="75101"/>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Tree>
    <p:extLst>
      <p:ext uri="{BB962C8B-B14F-4D97-AF65-F5344CB8AC3E}">
        <p14:creationId xmlns:p14="http://schemas.microsoft.com/office/powerpoint/2010/main" val="3158676690"/>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Slide Number Placeholder 5"/>
          <p:cNvSpPr txBox="1">
            <a:spLocks noGrp="1"/>
          </p:cNvSpPr>
          <p:nvPr>
            <p:ph type="sldNum" sz="quarter" idx="2"/>
          </p:nvPr>
        </p:nvSpPr>
        <p:spPr>
          <a:xfrm>
            <a:off x="8610600" y="6330333"/>
            <a:ext cx="159657" cy="253916"/>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rPr/>
              <a:t>24</a:t>
            </a:fld>
            <a:endParaRPr/>
          </a:p>
        </p:txBody>
      </p:sp>
      <p:sp>
        <p:nvSpPr>
          <p:cNvPr id="465" name="Title 1"/>
          <p:cNvSpPr txBox="1">
            <a:spLocks noGrp="1"/>
          </p:cNvSpPr>
          <p:nvPr>
            <p:ph type="title"/>
          </p:nvPr>
        </p:nvSpPr>
        <p:spPr>
          <a:xfrm>
            <a:off x="291701" y="764833"/>
            <a:ext cx="2448147" cy="1449284"/>
          </a:xfrm>
          <a:prstGeom prst="rect">
            <a:avLst/>
          </a:prstGeom>
        </p:spPr>
        <p:txBody>
          <a:bodyPr lIns="45719" tIns="45720" rIns="45719" bIns="45720" anchor="ctr">
            <a:normAutofit/>
          </a:bodyPr>
          <a:lstStyle/>
          <a:p>
            <a:r>
              <a:rPr sz="3200" b="1" dirty="0"/>
              <a:t>5. </a:t>
            </a:r>
            <a:r>
              <a:rPr lang="en-US" sz="3200" b="1"/>
              <a:t>Conseils </a:t>
            </a:r>
            <a:endParaRPr sz="3200" b="1" dirty="0"/>
          </a:p>
        </p:txBody>
      </p:sp>
      <p:sp>
        <p:nvSpPr>
          <p:cNvPr id="467" name="Rounded Rectangle 4"/>
          <p:cNvSpPr/>
          <p:nvPr/>
        </p:nvSpPr>
        <p:spPr>
          <a:xfrm rot="10800000" flipH="1">
            <a:off x="304980" y="1763943"/>
            <a:ext cx="1559913" cy="75101"/>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4" name="Content Placeholder 2">
            <a:extLst>
              <a:ext uri="{FF2B5EF4-FFF2-40B4-BE49-F238E27FC236}">
                <a16:creationId xmlns:a16="http://schemas.microsoft.com/office/drawing/2014/main" id="{064A9F78-03BA-D423-C171-CD9D0B44FBA3}"/>
              </a:ext>
            </a:extLst>
          </p:cNvPr>
          <p:cNvSpPr>
            <a:spLocks noGrp="1"/>
          </p:cNvSpPr>
          <p:nvPr/>
        </p:nvSpPr>
        <p:spPr bwMode="auto">
          <a:xfrm>
            <a:off x="3081231" y="1196746"/>
            <a:ext cx="57863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92500" lnSpcReduction="20000"/>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257175" indent="-257175" defTabSz="216990" eaLnBrk="1" fontAlgn="auto" hangingPunct="1">
              <a:lnSpc>
                <a:spcPct val="101000"/>
              </a:lnSpc>
              <a:spcBef>
                <a:spcPts val="900"/>
              </a:spcBef>
              <a:spcAft>
                <a:spcPts val="0"/>
              </a:spcAft>
              <a:buClr>
                <a:srgbClr val="65A000"/>
              </a:buClr>
              <a:buFont typeface="Arial" panose="020B0604020202020204" pitchFamily="34" charset="0"/>
              <a:buChar char="•"/>
              <a:defRPr sz="2200"/>
            </a:pPr>
            <a:r>
              <a:rPr lang="fr" sz="2300" dirty="0">
                <a:solidFill>
                  <a:srgbClr val="000000"/>
                </a:solidFill>
                <a:latin typeface="Source Sans Pro Regular"/>
                <a:ea typeface="Source Sans Pro Regular"/>
                <a:cs typeface="+mj-cs"/>
                <a:sym typeface="Source Sans Pro Regular"/>
              </a:rPr>
              <a:t>Ayez un premier échange (même informel) avec les collègues et les partenaires présents sur le terrain : faites-vous votre propre avis sur la situation (y compris sur la sûreté et la sécurité).</a:t>
            </a:r>
            <a:endParaRPr lang="en-US" sz="2300" dirty="0">
              <a:solidFill>
                <a:srgbClr val="000000"/>
              </a:solidFill>
              <a:latin typeface="Source Sans Pro Regular"/>
              <a:ea typeface="Source Sans Pro Regular"/>
              <a:cs typeface="+mj-cs"/>
            </a:endParaRPr>
          </a:p>
          <a:p>
            <a:pPr marL="257175" indent="-257175" defTabSz="216990" eaLnBrk="1" fontAlgn="auto" hangingPunct="1">
              <a:lnSpc>
                <a:spcPct val="101000"/>
              </a:lnSpc>
              <a:spcBef>
                <a:spcPts val="900"/>
              </a:spcBef>
              <a:spcAft>
                <a:spcPts val="0"/>
              </a:spcAft>
              <a:buClr>
                <a:srgbClr val="65A000"/>
              </a:buClr>
              <a:buFont typeface="Arial" panose="020B0604020202020204" pitchFamily="34" charset="0"/>
              <a:buChar char="•"/>
              <a:defRPr sz="2200"/>
            </a:pPr>
            <a:r>
              <a:rPr lang="fr" sz="2300" dirty="0">
                <a:solidFill>
                  <a:srgbClr val="000000"/>
                </a:solidFill>
                <a:latin typeface="Source Sans Pro Regular"/>
                <a:ea typeface="Source Sans Pro Regular"/>
                <a:cs typeface="+mj-cs"/>
                <a:sym typeface="Source Sans Pro Regular"/>
              </a:rPr>
              <a:t>Appréhendez la dynamique de la situation et des acteurs concernés (partenaires du secteur de la santé, responsables politiques, armée et autres acteurs non humanitaires).</a:t>
            </a:r>
            <a:endParaRPr lang="en-US" sz="2300" dirty="0">
              <a:solidFill>
                <a:srgbClr val="000000"/>
              </a:solidFill>
              <a:latin typeface="Source Sans Pro Regular"/>
              <a:ea typeface="Source Sans Pro Regular"/>
              <a:cs typeface="+mj-cs"/>
            </a:endParaRPr>
          </a:p>
          <a:p>
            <a:pPr marL="257175" indent="-257175" defTabSz="216990" eaLnBrk="1" fontAlgn="auto" hangingPunct="1">
              <a:lnSpc>
                <a:spcPct val="101000"/>
              </a:lnSpc>
              <a:spcBef>
                <a:spcPts val="900"/>
              </a:spcBef>
              <a:spcAft>
                <a:spcPts val="0"/>
              </a:spcAft>
              <a:buClr>
                <a:srgbClr val="65A000"/>
              </a:buClr>
              <a:buFont typeface="Arial" panose="020B0604020202020204" pitchFamily="34" charset="0"/>
              <a:buChar char="•"/>
              <a:defRPr sz="2200"/>
            </a:pPr>
            <a:r>
              <a:rPr lang="fr" sz="2300" dirty="0">
                <a:solidFill>
                  <a:srgbClr val="000000"/>
                </a:solidFill>
                <a:latin typeface="Source Sans Pro Regular"/>
                <a:ea typeface="Source Sans Pro Regular"/>
                <a:cs typeface="+mj-cs"/>
                <a:sym typeface="Source Sans Pro Regular"/>
              </a:rPr>
              <a:t>Distinguez ce qui est important et urgent de ce qui ne l’est pas.</a:t>
            </a:r>
            <a:endParaRPr lang="en-GB" sz="2300" dirty="0">
              <a:solidFill>
                <a:srgbClr val="000000"/>
              </a:solidFill>
              <a:latin typeface="Source Sans Pro Regular"/>
              <a:ea typeface="Source Sans Pro Regular"/>
              <a:cs typeface="+mj-cs"/>
            </a:endParaRPr>
          </a:p>
          <a:p>
            <a:pPr marL="257175" indent="-257175" defTabSz="216990" eaLnBrk="1" fontAlgn="auto" hangingPunct="1">
              <a:lnSpc>
                <a:spcPct val="101000"/>
              </a:lnSpc>
              <a:spcBef>
                <a:spcPts val="900"/>
              </a:spcBef>
              <a:spcAft>
                <a:spcPts val="0"/>
              </a:spcAft>
              <a:buClr>
                <a:srgbClr val="65A000"/>
              </a:buClr>
              <a:buFont typeface="Arial" panose="020B0604020202020204" pitchFamily="34" charset="0"/>
              <a:buChar char="•"/>
              <a:defRPr sz="2200"/>
            </a:pPr>
            <a:r>
              <a:rPr lang="fr" sz="2300" dirty="0">
                <a:solidFill>
                  <a:srgbClr val="000000"/>
                </a:solidFill>
                <a:latin typeface="Source Sans Pro Regular"/>
                <a:ea typeface="Source Sans Pro Regular"/>
                <a:cs typeface="+mj-cs"/>
                <a:sym typeface="Source Sans Pro Regular"/>
              </a:rPr>
              <a:t>Faites preuve de pragmatisme et ne perdez pas de vue les réalités du terrain.</a:t>
            </a:r>
          </a:p>
          <a:p>
            <a:pPr marL="257175" indent="-257175" defTabSz="216990" eaLnBrk="1" fontAlgn="auto" hangingPunct="1">
              <a:lnSpc>
                <a:spcPct val="101000"/>
              </a:lnSpc>
              <a:spcBef>
                <a:spcPts val="900"/>
              </a:spcBef>
              <a:spcAft>
                <a:spcPts val="0"/>
              </a:spcAft>
              <a:buClr>
                <a:srgbClr val="65A000"/>
              </a:buClr>
              <a:buFont typeface="Arial" panose="020B0604020202020204" pitchFamily="34" charset="0"/>
              <a:buChar char="•"/>
              <a:defRPr sz="2200"/>
            </a:pPr>
            <a:r>
              <a:rPr lang="fr" sz="2300" b="1" dirty="0">
                <a:solidFill>
                  <a:srgbClr val="000000"/>
                </a:solidFill>
                <a:latin typeface="Source Sans Pro Regular"/>
                <a:ea typeface="Source Sans Pro Regular"/>
                <a:cs typeface="+mj-cs"/>
                <a:sym typeface="Source Sans Pro Regular"/>
              </a:rPr>
              <a:t>N’oubliez pas de rendre compte au chef d’équipe et de transmettre vos commentaires !</a:t>
            </a:r>
            <a:endParaRPr lang="fr-FR" sz="2300" b="1" dirty="0">
              <a:solidFill>
                <a:srgbClr val="000000"/>
              </a:solidFill>
              <a:latin typeface="Source Sans Pro Regular"/>
              <a:ea typeface="Source Sans Pro Regular"/>
              <a:cs typeface="+mj-cs"/>
            </a:endParaRPr>
          </a:p>
          <a:p>
            <a:pPr rtl="0" eaLnBrk="1" fontAlgn="auto" hangingPunct="1">
              <a:spcBef>
                <a:spcPts val="1200"/>
              </a:spcBef>
              <a:spcAft>
                <a:spcPts val="1200"/>
              </a:spcAft>
              <a:buFont typeface="Arial" charset="0"/>
              <a:buChar char="•"/>
              <a:defRPr/>
            </a:pPr>
            <a:endParaRPr lang="en-US" sz="22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04696092"/>
      </p:ext>
    </p:extLst>
  </p:cSld>
  <p:clrMapOvr>
    <a:masterClrMapping/>
  </p:clrMapOvr>
  <mc:AlternateContent xmlns:mc="http://schemas.openxmlformats.org/markup-compatibility/2006" xmlns:p14="http://schemas.microsoft.com/office/powerpoint/2010/main">
    <mc:Choice Requires="p14">
      <p:transition spd="slow" p14:dur="1200">
        <p:fade/>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Google Shape;300;p7"/>
          <p:cNvSpPr txBox="1">
            <a:spLocks noGrp="1"/>
          </p:cNvSpPr>
          <p:nvPr>
            <p:ph type="title" idx="4294967295"/>
          </p:nvPr>
        </p:nvSpPr>
        <p:spPr>
          <a:xfrm>
            <a:off x="985511" y="2517775"/>
            <a:ext cx="6987974" cy="911225"/>
          </a:xfrm>
          <a:prstGeom prst="rect">
            <a:avLst/>
          </a:prstGeom>
        </p:spPr>
        <p:txBody>
          <a:bodyPr lIns="101249" tIns="101249" rIns="101249" bIns="101249" anchor="t">
            <a:normAutofit/>
          </a:bodyPr>
          <a:lstStyle/>
          <a:p>
            <a:pPr algn="ctr" defTabSz="210482">
              <a:defRPr sz="3104"/>
            </a:pPr>
            <a:r>
              <a:rPr lang="fr" sz="4400" b="1"/>
              <a:t>Merci !</a:t>
            </a:r>
            <a:endParaRPr lang="fr-FR" sz="4400"/>
          </a:p>
        </p:txBody>
      </p:sp>
    </p:spTree>
    <p:extLst>
      <p:ext uri="{BB962C8B-B14F-4D97-AF65-F5344CB8AC3E}">
        <p14:creationId xmlns:p14="http://schemas.microsoft.com/office/powerpoint/2010/main" val="53212224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534287" y="1034351"/>
            <a:ext cx="8035555" cy="3729036"/>
          </a:xfrm>
        </p:spPr>
        <p:txBody>
          <a:bodyPr vert="horz" wrap="square" lIns="13500" tIns="0" rIns="13500" bIns="0" numCol="1" rtlCol="0" anchor="t" anchorCtr="0" compatLnSpc="1">
            <a:prstTxWarp prst="textNoShape">
              <a:avLst/>
            </a:prstTxWarp>
            <a:noAutofit/>
          </a:bodyPr>
          <a:lstStyle/>
          <a:p>
            <a:pPr marL="0" indent="0" rtl="0">
              <a:buNone/>
            </a:pPr>
            <a:r>
              <a:rPr lang="fr" b="1" dirty="0">
                <a:cs typeface="Arial"/>
              </a:rPr>
              <a:t>Plateforme d’apprentissage de l’OMS sur la sécurité sanitaire – Supports de formation</a:t>
            </a:r>
            <a:endParaRPr lang="en-US" dirty="0">
              <a:cs typeface="Arial"/>
            </a:endParaRPr>
          </a:p>
          <a:p>
            <a:pPr marL="0" indent="0" rtl="0">
              <a:buNone/>
            </a:pPr>
            <a:r>
              <a:rPr lang="fr" dirty="0">
                <a:cs typeface="Arial"/>
              </a:rPr>
              <a:t>Les présents supports de formation sont la propriété de © l’Organisation mondiale de la Santé (OMS), 2022. Tous droits réservés.</a:t>
            </a:r>
          </a:p>
          <a:p>
            <a:pPr marL="0" indent="0" rtl="0">
              <a:buNone/>
            </a:pPr>
            <a:r>
              <a:rPr lang="fr" dirty="0">
                <a:cs typeface="Arial"/>
              </a:rPr>
              <a:t>Votre utilisation des présents supports est soumise aux conditions d’utilisation de la « </a:t>
            </a:r>
            <a:r>
              <a:rPr lang="fr" u="sng" dirty="0">
                <a:cs typeface="Arial"/>
                <a:hlinkClick r:id="rId3"/>
              </a:rPr>
              <a:t>Plateforme d’apprentissage de l’OMS sur la sécurité sanitaire – Supports de formation</a:t>
            </a:r>
            <a:r>
              <a:rPr lang="fr" dirty="0">
                <a:cs typeface="Arial"/>
              </a:rPr>
              <a:t> », que vous avez acceptées en les téléchargeant, et qui sont disponibles sur la Plateforme d’apprentissage sur la sécurité sanitaire à l’adresse suivante : </a:t>
            </a:r>
            <a:r>
              <a:rPr lang="fr" u="sng" dirty="0">
                <a:cs typeface="Arial"/>
                <a:hlinkClick r:id="rId4"/>
              </a:rPr>
              <a:t>https://extranet.who.int/hslp</a:t>
            </a:r>
            <a:r>
              <a:rPr lang="fr" dirty="0">
                <a:cs typeface="Arial"/>
              </a:rPr>
              <a:t>.  </a:t>
            </a:r>
            <a:endParaRPr lang="en-US" dirty="0"/>
          </a:p>
          <a:p>
            <a:pPr marL="0" indent="0" rtl="0">
              <a:buNone/>
            </a:pPr>
            <a:endParaRPr lang="en-US"/>
          </a:p>
          <a:p>
            <a:pPr marL="0" indent="0" rtl="0">
              <a:buNone/>
            </a:pPr>
            <a:r>
              <a:rPr lang="fr"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dirty="0"/>
          </a:p>
          <a:p>
            <a:pPr marL="0" indent="0" rtl="0">
              <a:buNone/>
            </a:pPr>
            <a:endParaRPr lang="en-US"/>
          </a:p>
          <a:p>
            <a:r>
              <a:rPr lang="fr"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avancée des équipes d’intervention rapide (disponible à l’adresse suivante : </a:t>
            </a:r>
            <a:r>
              <a:rPr lang="fr" dirty="0">
                <a:cs typeface="Arial"/>
              </a:rPr>
              <a:t>https://extranet.who.int/hslp/</a:t>
            </a:r>
            <a:r>
              <a:rPr lang="fr"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pPr marL="0" indent="0" rtl="0">
              <a:buNone/>
            </a:pPr>
            <a:r>
              <a:rPr lang="fr" dirty="0">
                <a:cs typeface="Arial"/>
              </a:rPr>
              <a:t>En outre, nous vous invitons à informer l’OMS de toute modification de ces documents utilisés à des fins publiques, d’archivage ou de formation continue, en envoyant un courrier électronique à l’adresse suivante : </a:t>
            </a:r>
            <a:r>
              <a:rPr lang="fr" u="sng" dirty="0">
                <a:solidFill>
                  <a:srgbClr val="0563C1"/>
                </a:solidFill>
                <a:cs typeface="Arial"/>
                <a:hlinkClick r:id="rId5"/>
              </a:rPr>
              <a:t>ihrhrt@who.int</a:t>
            </a:r>
            <a:r>
              <a:rPr lang="fr" dirty="0">
                <a:cs typeface="Arial"/>
              </a:rPr>
              <a:t>.</a:t>
            </a:r>
            <a:endParaRPr lang="en-US" dirty="0">
              <a:cs typeface="Arial"/>
            </a:endParaRPr>
          </a:p>
          <a:p>
            <a:pPr rtl="0"/>
            <a:endParaRPr lang="en-US"/>
          </a:p>
        </p:txBody>
      </p:sp>
      <p:sp>
        <p:nvSpPr>
          <p:cNvPr id="5" name="Espace réservé du texte 4"/>
          <p:cNvSpPr>
            <a:spLocks noGrp="1"/>
          </p:cNvSpPr>
          <p:nvPr>
            <p:ph type="body" idx="21"/>
          </p:nvPr>
        </p:nvSpPr>
        <p:spPr>
          <a:xfrm>
            <a:off x="143887" y="85065"/>
            <a:ext cx="4513174" cy="622301"/>
          </a:xfrm>
        </p:spPr>
        <p:txBody>
          <a:bodyPr lIns="45719" tIns="45720" rIns="45719" bIns="45720" anchor="t">
            <a:normAutofit/>
          </a:bodyPr>
          <a:lstStyle/>
          <a:p>
            <a:endParaRPr lang="en-US">
              <a:latin typeface="Source Sans Pro Regular"/>
            </a:endParaRPr>
          </a:p>
        </p:txBody>
      </p:sp>
    </p:spTree>
    <p:extLst>
      <p:ext uri="{BB962C8B-B14F-4D97-AF65-F5344CB8AC3E}">
        <p14:creationId xmlns:p14="http://schemas.microsoft.com/office/powerpoint/2010/main" val="406425086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Google Shape;307;p8"/>
          <p:cNvSpPr txBox="1">
            <a:spLocks noGrp="1"/>
          </p:cNvSpPr>
          <p:nvPr>
            <p:ph type="title"/>
          </p:nvPr>
        </p:nvSpPr>
        <p:spPr>
          <a:xfrm>
            <a:off x="175436" y="1461884"/>
            <a:ext cx="2448147" cy="480434"/>
          </a:xfrm>
          <a:prstGeom prst="rect">
            <a:avLst/>
          </a:prstGeom>
        </p:spPr>
        <p:txBody>
          <a:bodyPr lIns="0" tIns="0" rIns="0" bIns="0" anchor="t"/>
          <a:lstStyle/>
          <a:p>
            <a:r>
              <a:rPr sz="3200" b="1" dirty="0"/>
              <a:t>Introduction</a:t>
            </a:r>
          </a:p>
        </p:txBody>
      </p:sp>
      <p:sp>
        <p:nvSpPr>
          <p:cNvPr id="255" name="Google Shape;308;p8"/>
          <p:cNvSpPr txBox="1">
            <a:spLocks noGrp="1"/>
          </p:cNvSpPr>
          <p:nvPr>
            <p:ph type="body" sz="half" idx="4294967295"/>
          </p:nvPr>
        </p:nvSpPr>
        <p:spPr>
          <a:xfrm>
            <a:off x="3638349" y="1038498"/>
            <a:ext cx="5096200" cy="5304550"/>
          </a:xfrm>
          <a:prstGeom prst="rect">
            <a:avLst/>
          </a:prstGeom>
        </p:spPr>
        <p:txBody>
          <a:bodyPr lIns="0" tIns="0" rIns="0" bIns="0" anchor="t">
            <a:noAutofit/>
          </a:bodyPr>
          <a:lstStyle/>
          <a:p>
            <a:pPr marL="0" indent="0" defTabSz="214821">
              <a:lnSpc>
                <a:spcPct val="100000"/>
              </a:lnSpc>
              <a:spcBef>
                <a:spcPct val="20000"/>
              </a:spcBef>
              <a:spcAft>
                <a:spcPct val="0"/>
              </a:spcAft>
              <a:buNone/>
              <a:defRPr sz="2376"/>
            </a:pPr>
            <a:r>
              <a:rPr lang="fr" sz="2200" dirty="0"/>
              <a:t>Cette ressource d’apprentissage fait partie du Kit de formation avancée des Équipes d’Intervention Rapide (KIFA EIR), et s’adresse en particulier aux membres des EIR.</a:t>
            </a:r>
          </a:p>
          <a:p>
            <a:pPr marL="0" indent="0" defTabSz="214821">
              <a:lnSpc>
                <a:spcPct val="100000"/>
              </a:lnSpc>
              <a:spcBef>
                <a:spcPct val="20000"/>
              </a:spcBef>
              <a:spcAft>
                <a:spcPct val="0"/>
              </a:spcAft>
              <a:buNone/>
              <a:defRPr sz="2376"/>
            </a:pPr>
            <a:r>
              <a:rPr lang="fr" sz="2200" dirty="0"/>
              <a:t>Basé sur une approche tous risques, ce programme vise à doter les membres des EIR des connaissances, des compétences, des attitudes et des outils nécessaires pour détecter rapidement un événement de santé publique et y répondre efficacement. </a:t>
            </a:r>
          </a:p>
          <a:p>
            <a:pPr marL="0" indent="0" defTabSz="214821">
              <a:lnSpc>
                <a:spcPct val="100000"/>
              </a:lnSpc>
              <a:spcBef>
                <a:spcPct val="20000"/>
              </a:spcBef>
              <a:spcAft>
                <a:spcPct val="0"/>
              </a:spcAft>
              <a:buNone/>
              <a:defRPr sz="2376"/>
            </a:pPr>
            <a:r>
              <a:rPr lang="fr" sz="2200" dirty="0"/>
              <a:t>Le KIFA EIR est une composante du Programme de Formation des EIR de l’OMS.</a:t>
            </a:r>
          </a:p>
          <a:p>
            <a:pPr marL="0" indent="0" defTabSz="214821">
              <a:spcBef>
                <a:spcPts val="150"/>
              </a:spcBef>
              <a:buSzTx/>
              <a:buNone/>
              <a:defRPr sz="2376"/>
            </a:pPr>
            <a:endParaRPr lang="en-US" sz="2200"/>
          </a:p>
        </p:txBody>
      </p:sp>
      <p:sp>
        <p:nvSpPr>
          <p:cNvPr id="256" name="Rounded Rectangle 3"/>
          <p:cNvSpPr/>
          <p:nvPr/>
        </p:nvSpPr>
        <p:spPr>
          <a:xfrm flipV="1">
            <a:off x="175436" y="1942318"/>
            <a:ext cx="1858316" cy="87965"/>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315228866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Slide Number Placeholder 5"/>
          <p:cNvSpPr txBox="1">
            <a:spLocks noGrp="1"/>
          </p:cNvSpPr>
          <p:nvPr>
            <p:ph type="sldNum" sz="quarter" idx="2"/>
          </p:nvPr>
        </p:nvSpPr>
        <p:spPr>
          <a:xfrm>
            <a:off x="8610600" y="5604999"/>
            <a:ext cx="159657" cy="253916"/>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rPr/>
              <a:t>4</a:t>
            </a:fld>
            <a:endParaRPr/>
          </a:p>
        </p:txBody>
      </p:sp>
      <p:sp>
        <p:nvSpPr>
          <p:cNvPr id="335" name="Title 3"/>
          <p:cNvSpPr txBox="1">
            <a:spLocks noGrp="1"/>
          </p:cNvSpPr>
          <p:nvPr>
            <p:ph type="title"/>
          </p:nvPr>
        </p:nvSpPr>
        <p:spPr>
          <a:xfrm>
            <a:off x="77511" y="118323"/>
            <a:ext cx="3372022" cy="1449284"/>
          </a:xfrm>
          <a:prstGeom prst="rect">
            <a:avLst/>
          </a:prstGeom>
        </p:spPr>
        <p:txBody>
          <a:bodyPr lIns="45719" tIns="45720" rIns="45719" bIns="45720" anchor="ctr">
            <a:noAutofit/>
          </a:bodyPr>
          <a:lstStyle/>
          <a:p>
            <a:pPr defTabSz="210480">
              <a:defRPr sz="3104"/>
            </a:pPr>
            <a:br>
              <a:rPr sz="3000" b="1" dirty="0"/>
            </a:br>
            <a:r>
              <a:rPr lang="fr-FR" sz="3000" b="1" dirty="0"/>
              <a:t>Objectifs d'apprentissage</a:t>
            </a:r>
            <a:br>
              <a:rPr sz="3000" b="1" dirty="0"/>
            </a:br>
            <a:endParaRPr sz="3000" b="1" dirty="0"/>
          </a:p>
        </p:txBody>
      </p:sp>
      <p:sp>
        <p:nvSpPr>
          <p:cNvPr id="4" name="Espace réservé du texte 3">
            <a:extLst>
              <a:ext uri="{FF2B5EF4-FFF2-40B4-BE49-F238E27FC236}">
                <a16:creationId xmlns:a16="http://schemas.microsoft.com/office/drawing/2014/main" id="{69A4E4ED-5DC6-C901-4185-6AAE973D613A}"/>
              </a:ext>
            </a:extLst>
          </p:cNvPr>
          <p:cNvSpPr>
            <a:spLocks noGrp="1"/>
          </p:cNvSpPr>
          <p:nvPr>
            <p:ph type="body" idx="1"/>
          </p:nvPr>
        </p:nvSpPr>
        <p:spPr/>
        <p:txBody>
          <a:bodyPr lIns="91440" tIns="45720" rIns="91440" bIns="45720" anchor="ctr">
            <a:normAutofit/>
          </a:bodyPr>
          <a:lstStyle/>
          <a:p>
            <a:pPr>
              <a:lnSpc>
                <a:spcPct val="100000"/>
              </a:lnSpc>
              <a:spcBef>
                <a:spcPct val="20000"/>
              </a:spcBef>
            </a:pPr>
            <a:r>
              <a:rPr lang="fr" sz="2000" b="1" dirty="0">
                <a:solidFill>
                  <a:schemeClr val="tx1"/>
                </a:solidFill>
                <a:latin typeface="Source Sans Pro Bold"/>
                <a:cs typeface="Arial"/>
              </a:rPr>
              <a:t> À la fin de cette session, vous serez en mesure de :</a:t>
            </a:r>
            <a:endParaRPr lang="fr-FR" sz="2000" dirty="0">
              <a:solidFill>
                <a:schemeClr val="tx1"/>
              </a:solidFill>
              <a:latin typeface="Source Sans Pro Bold"/>
              <a:cs typeface="Arial"/>
            </a:endParaRPr>
          </a:p>
          <a:p>
            <a:pPr>
              <a:lnSpc>
                <a:spcPct val="100000"/>
              </a:lnSpc>
              <a:spcBef>
                <a:spcPct val="20000"/>
              </a:spcBef>
            </a:pPr>
            <a:endParaRPr lang="en-GB" sz="2000" dirty="0">
              <a:latin typeface="Source Sans Pro Bold"/>
              <a:cs typeface="Arial"/>
            </a:endParaRPr>
          </a:p>
          <a:p>
            <a:pPr marL="257175" indent="-257175">
              <a:buFont typeface="Arial,Sans-Serif"/>
              <a:buChar char="•"/>
            </a:pPr>
            <a:r>
              <a:rPr lang="fr" sz="2000" dirty="0">
                <a:latin typeface="Source Sans Pro" panose="020B0503030403020204" pitchFamily="34" charset="0"/>
                <a:cs typeface="Arial"/>
              </a:rPr>
              <a:t>Identifier les informations que les membres de l’EIR doivent recevoir ou recueillir avant un déploiement pour assurer leur mission efficacement et en toute sécurité.</a:t>
            </a:r>
            <a:endParaRPr lang="en-US" sz="2000" dirty="0">
              <a:latin typeface="Source Sans Pro" panose="020B0503030403020204" pitchFamily="34" charset="0"/>
              <a:cs typeface="Arial"/>
            </a:endParaRPr>
          </a:p>
          <a:p>
            <a:pPr marL="257175" indent="-257175">
              <a:buFont typeface="Arial,Sans-Serif"/>
              <a:buChar char="•"/>
            </a:pPr>
            <a:endParaRPr lang="en-US" sz="2000" dirty="0">
              <a:latin typeface="Source Sans Pro" panose="020B0503030403020204" pitchFamily="34" charset="0"/>
              <a:cs typeface="Arial"/>
            </a:endParaRPr>
          </a:p>
          <a:p>
            <a:pPr marL="257175" indent="-257175">
              <a:buFont typeface="Arial,Sans-Serif"/>
              <a:buChar char="•"/>
            </a:pPr>
            <a:r>
              <a:rPr lang="fr" sz="2000" dirty="0">
                <a:latin typeface="Source Sans Pro" panose="020B0503030403020204" pitchFamily="34" charset="0"/>
                <a:cs typeface="Arial"/>
              </a:rPr>
              <a:t>Identifier les activités de préparation que les membres de l’EIR doivent effectuer avant un déploiement pour assurer leur mission efficacement et en toute sécurité.</a:t>
            </a:r>
            <a:endParaRPr lang="en-US" sz="2000" dirty="0">
              <a:latin typeface="Source Sans Pro" panose="020B0503030403020204" pitchFamily="34" charset="0"/>
              <a:cs typeface="Arial"/>
            </a:endParaRPr>
          </a:p>
          <a:p>
            <a:endParaRPr lang="en-US" dirty="0">
              <a:latin typeface="Arial"/>
              <a:cs typeface="Arial"/>
            </a:endParaRPr>
          </a:p>
        </p:txBody>
      </p:sp>
    </p:spTree>
    <p:extLst>
      <p:ext uri="{BB962C8B-B14F-4D97-AF65-F5344CB8AC3E}">
        <p14:creationId xmlns:p14="http://schemas.microsoft.com/office/powerpoint/2010/main" val="195036523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Slide Number Placeholder 5"/>
          <p:cNvSpPr txBox="1">
            <a:spLocks noGrp="1"/>
          </p:cNvSpPr>
          <p:nvPr>
            <p:ph type="sldNum" sz="quarter" idx="2"/>
          </p:nvPr>
        </p:nvSpPr>
        <p:spPr>
          <a:xfrm>
            <a:off x="8610600" y="5604999"/>
            <a:ext cx="159657" cy="253916"/>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rPr/>
              <a:t>5</a:t>
            </a:fld>
            <a:endParaRPr/>
          </a:p>
        </p:txBody>
      </p:sp>
      <p:sp>
        <p:nvSpPr>
          <p:cNvPr id="342" name="Content Placeholder 4"/>
          <p:cNvSpPr txBox="1">
            <a:spLocks noGrp="1"/>
          </p:cNvSpPr>
          <p:nvPr>
            <p:ph type="body" idx="1"/>
          </p:nvPr>
        </p:nvSpPr>
        <p:spPr>
          <a:prstGeom prst="rect">
            <a:avLst/>
          </a:prstGeom>
        </p:spPr>
        <p:txBody>
          <a:bodyPr lIns="91440" tIns="45720" rIns="91440" bIns="45720" anchor="ctr">
            <a:normAutofit/>
          </a:bodyPr>
          <a:lstStyle/>
          <a:p>
            <a:pPr marL="342900" indent="-342900">
              <a:buClr>
                <a:srgbClr val="65A000"/>
              </a:buClr>
              <a:buSzPct val="100000"/>
              <a:buFontTx/>
              <a:buAutoNum type="arabicPeriod"/>
            </a:pPr>
            <a:r>
              <a:rPr lang="fr" sz="2200" dirty="0"/>
              <a:t> Introduction</a:t>
            </a:r>
            <a:endParaRPr lang="en-US" sz="2200" dirty="0"/>
          </a:p>
          <a:p>
            <a:pPr marL="342900" indent="-342900">
              <a:buClr>
                <a:srgbClr val="65A000"/>
              </a:buClr>
              <a:buSzPct val="100000"/>
              <a:buFontTx/>
              <a:buAutoNum type="arabicPeriod"/>
            </a:pPr>
            <a:r>
              <a:rPr lang="fr" sz="2200" dirty="0"/>
              <a:t> Aspects essentiels de la préparation au déploiement</a:t>
            </a:r>
            <a:endParaRPr lang="en-US" sz="2200" dirty="0"/>
          </a:p>
          <a:p>
            <a:pPr marL="342900" indent="-342900">
              <a:buClr>
                <a:srgbClr val="65A000"/>
              </a:buClr>
              <a:buSzPct val="100000"/>
              <a:buFontTx/>
              <a:buAutoNum type="arabicPeriod"/>
            </a:pPr>
            <a:r>
              <a:rPr lang="fr" sz="2200" dirty="0"/>
              <a:t> Listes de contrôle aux fins de préparation</a:t>
            </a:r>
            <a:endParaRPr lang="en-GB" sz="2200" dirty="0"/>
          </a:p>
          <a:p>
            <a:pPr marL="342900" indent="-342900">
              <a:buClr>
                <a:srgbClr val="65A000"/>
              </a:buClr>
              <a:buSzPct val="100000"/>
              <a:buFontTx/>
              <a:buAutoNum type="arabicPeriod"/>
            </a:pPr>
            <a:r>
              <a:rPr lang="fr" sz="2200" dirty="0"/>
              <a:t> Exercice : Réunion/briefing préalable au déploiement</a:t>
            </a:r>
            <a:endParaRPr lang="en-GB" sz="2200" dirty="0"/>
          </a:p>
          <a:p>
            <a:pPr marL="342900" indent="-342900">
              <a:buClr>
                <a:srgbClr val="65A000"/>
              </a:buClr>
              <a:buSzPct val="100000"/>
              <a:buFontTx/>
              <a:buAutoNum type="arabicPeriod"/>
            </a:pPr>
            <a:r>
              <a:rPr lang="fr" sz="2200" dirty="0"/>
              <a:t> Conseils</a:t>
            </a:r>
            <a:endParaRPr lang="fr-FR" sz="2200" dirty="0"/>
          </a:p>
        </p:txBody>
      </p:sp>
      <p:sp>
        <p:nvSpPr>
          <p:cNvPr id="2" name="ZoneTexte 1">
            <a:extLst>
              <a:ext uri="{FF2B5EF4-FFF2-40B4-BE49-F238E27FC236}">
                <a16:creationId xmlns:a16="http://schemas.microsoft.com/office/drawing/2014/main" id="{B06FC83E-5D38-66C0-D31F-081430E03282}"/>
              </a:ext>
            </a:extLst>
          </p:cNvPr>
          <p:cNvSpPr txBox="1"/>
          <p:nvPr/>
        </p:nvSpPr>
        <p:spPr>
          <a:xfrm>
            <a:off x="381395" y="772265"/>
            <a:ext cx="2743200"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marL="0" marR="0" indent="0" defTabSz="914400" fontAlgn="auto" latinLnBrk="0" hangingPunct="0">
              <a:lnSpc>
                <a:spcPct val="100000"/>
              </a:lnSpc>
              <a:spcBef>
                <a:spcPts val="0"/>
              </a:spcBef>
              <a:spcAft>
                <a:spcPts val="0"/>
              </a:spcAft>
              <a:buClrTx/>
              <a:buSzTx/>
              <a:buFontTx/>
              <a:buNone/>
              <a:tabLst/>
            </a:pPr>
            <a:r>
              <a:rPr lang="fr-FR" sz="3200" b="1">
                <a:solidFill>
                  <a:srgbClr val="FFFFFF"/>
                </a:solidFill>
                <a:latin typeface="Source Sans Pro Bold"/>
                <a:cs typeface="Arial"/>
              </a:rPr>
              <a:t>Sommaire</a:t>
            </a:r>
            <a:r>
              <a:rPr lang="fr-FR" sz="3200">
                <a:solidFill>
                  <a:srgbClr val="FFFFFF"/>
                </a:solidFill>
                <a:latin typeface="Source Sans Pro Bold"/>
                <a:ea typeface="Source Sans Pro Bold"/>
                <a:cs typeface="Calibri"/>
              </a:rPr>
              <a:t>​</a:t>
            </a:r>
            <a:endParaRPr lang="fr-FR" sz="3200">
              <a:latin typeface="Source Sans Pro Bold"/>
            </a:endParaRPr>
          </a:p>
        </p:txBody>
      </p:sp>
    </p:spTree>
    <p:extLst>
      <p:ext uri="{BB962C8B-B14F-4D97-AF65-F5344CB8AC3E}">
        <p14:creationId xmlns:p14="http://schemas.microsoft.com/office/powerpoint/2010/main" val="2116179896"/>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Slide Number Placeholder 5"/>
          <p:cNvSpPr txBox="1">
            <a:spLocks noGrp="1"/>
          </p:cNvSpPr>
          <p:nvPr>
            <p:ph type="sldNum" sz="quarter" idx="2"/>
          </p:nvPr>
        </p:nvSpPr>
        <p:spPr>
          <a:xfrm>
            <a:off x="8610600" y="5604999"/>
            <a:ext cx="159657" cy="253916"/>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t>6</a:t>
            </a:fld>
            <a:endParaRPr/>
          </a:p>
        </p:txBody>
      </p:sp>
      <p:sp>
        <p:nvSpPr>
          <p:cNvPr id="350" name="TextBox 2"/>
          <p:cNvSpPr txBox="1"/>
          <p:nvPr/>
        </p:nvSpPr>
        <p:spPr>
          <a:xfrm>
            <a:off x="1205228" y="2426634"/>
            <a:ext cx="6520340" cy="6463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tIns="45720" rIns="34289" bIns="45720" anchor="t">
            <a:spAutoFit/>
          </a:bodyPr>
          <a:lstStyle>
            <a:lvl1pPr algn="ctr">
              <a:defRPr sz="3200">
                <a:solidFill>
                  <a:srgbClr val="FFFFFF"/>
                </a:solidFill>
                <a:latin typeface="Source Sans Pro Bold"/>
                <a:ea typeface="Source Sans Pro Bold"/>
                <a:cs typeface="Source Sans Pro Bold"/>
                <a:sym typeface="Source Sans Pro Bold"/>
              </a:defRPr>
            </a:lvl1pPr>
          </a:lstStyle>
          <a:p>
            <a:r>
              <a:rPr sz="3600" b="1"/>
              <a:t>1. Introduction</a:t>
            </a:r>
            <a:endParaRPr lang="fr-FR" sz="3600" b="1"/>
          </a:p>
        </p:txBody>
      </p:sp>
    </p:spTree>
    <p:extLst>
      <p:ext uri="{BB962C8B-B14F-4D97-AF65-F5344CB8AC3E}">
        <p14:creationId xmlns:p14="http://schemas.microsoft.com/office/powerpoint/2010/main" val="2003495805"/>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350"/>
                                        </p:tgtEl>
                                        <p:attrNameLst>
                                          <p:attrName>style.visibility</p:attrName>
                                        </p:attrNameLst>
                                      </p:cBhvr>
                                      <p:to>
                                        <p:strVal val="visible"/>
                                      </p:to>
                                    </p:set>
                                    <p:anim calcmode="lin" valueType="num">
                                      <p:cBhvr>
                                        <p:cTn id="7" dur="500" fill="hold"/>
                                        <p:tgtEl>
                                          <p:spTgt spid="350"/>
                                        </p:tgtEl>
                                        <p:attrNameLst>
                                          <p:attrName>ppt_x</p:attrName>
                                        </p:attrNameLst>
                                      </p:cBhvr>
                                      <p:tavLst>
                                        <p:tav tm="0">
                                          <p:val>
                                            <p:strVal val="0-#ppt_w/2"/>
                                          </p:val>
                                        </p:tav>
                                        <p:tav tm="100000">
                                          <p:val>
                                            <p:strVal val="#ppt_x"/>
                                          </p:val>
                                        </p:tav>
                                      </p:tavLst>
                                    </p:anim>
                                    <p:anim calcmode="lin" valueType="num">
                                      <p:cBhvr>
                                        <p:cTn id="8" dur="500" fill="hold"/>
                                        <p:tgtEl>
                                          <p:spTgt spid="3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0" grpId="0"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Title 4"/>
          <p:cNvSpPr txBox="1">
            <a:spLocks noGrp="1"/>
          </p:cNvSpPr>
          <p:nvPr>
            <p:ph type="title"/>
          </p:nvPr>
        </p:nvSpPr>
        <p:spPr>
          <a:xfrm>
            <a:off x="101122" y="466378"/>
            <a:ext cx="6908079" cy="235852"/>
          </a:xfrm>
          <a:prstGeom prst="rect">
            <a:avLst/>
          </a:prstGeom>
        </p:spPr>
        <p:txBody>
          <a:bodyPr lIns="45719" tIns="45720" rIns="45719" bIns="45720" anchor="ctr">
            <a:noAutofit/>
          </a:bodyPr>
          <a:lstStyle>
            <a:lvl1pPr>
              <a:defRPr>
                <a:latin typeface="Source Sans Pro Bold"/>
                <a:ea typeface="Source Sans Pro Bold"/>
                <a:cs typeface="Source Sans Pro Bold"/>
                <a:sym typeface="Source Sans Pro Bold"/>
              </a:defRPr>
            </a:lvl1pPr>
          </a:lstStyle>
          <a:p>
            <a:r>
              <a:rPr lang="fr" sz="2800" b="1" dirty="0">
                <a:latin typeface="Source Sans Pro Regular"/>
              </a:rPr>
              <a:t>Éléments importants </a:t>
            </a:r>
            <a:br>
              <a:rPr lang="fr" sz="2800" b="1" dirty="0">
                <a:latin typeface="Source Sans Pro Regular"/>
              </a:rPr>
            </a:br>
            <a:r>
              <a:rPr lang="fr" sz="2800" b="1" dirty="0">
                <a:latin typeface="Source Sans Pro Regular"/>
              </a:rPr>
              <a:t>à considérer</a:t>
            </a:r>
            <a:endParaRPr lang="en-US" sz="2800" dirty="0">
              <a:latin typeface="Source Sans Pro Regular"/>
            </a:endParaRPr>
          </a:p>
          <a:p>
            <a:endParaRPr sz="3200" b="1" dirty="0">
              <a:latin typeface="Source Sans Pro Regular"/>
            </a:endParaRPr>
          </a:p>
        </p:txBody>
      </p:sp>
      <p:sp>
        <p:nvSpPr>
          <p:cNvPr id="352" name="Slide Number Placeholder 5"/>
          <p:cNvSpPr txBox="1">
            <a:spLocks noGrp="1"/>
          </p:cNvSpPr>
          <p:nvPr>
            <p:ph type="sldNum" sz="quarter" idx="2"/>
          </p:nvPr>
        </p:nvSpPr>
        <p:spPr>
          <a:xfrm>
            <a:off x="8610600" y="5604999"/>
            <a:ext cx="159657" cy="253916"/>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rPr dirty="0"/>
              <a:t>7</a:t>
            </a:fld>
            <a:endParaRPr/>
          </a:p>
        </p:txBody>
      </p:sp>
      <p:sp>
        <p:nvSpPr>
          <p:cNvPr id="2" name="Content Placeholder 2">
            <a:extLst>
              <a:ext uri="{FF2B5EF4-FFF2-40B4-BE49-F238E27FC236}">
                <a16:creationId xmlns:a16="http://schemas.microsoft.com/office/drawing/2014/main" id="{940C3E5B-9C03-44B6-D338-62760DF16A2E}"/>
              </a:ext>
            </a:extLst>
          </p:cNvPr>
          <p:cNvSpPr>
            <a:spLocks noGrp="1"/>
          </p:cNvSpPr>
          <p:nvPr/>
        </p:nvSpPr>
        <p:spPr bwMode="auto">
          <a:xfrm>
            <a:off x="883604" y="1600199"/>
            <a:ext cx="7376792"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385445" indent="-385445" defTabSz="216990" eaLnBrk="1" fontAlgn="auto" hangingPunct="1">
              <a:lnSpc>
                <a:spcPct val="90000"/>
              </a:lnSpc>
              <a:spcBef>
                <a:spcPts val="1350"/>
              </a:spcBef>
              <a:spcAft>
                <a:spcPts val="0"/>
              </a:spcAft>
              <a:buClr>
                <a:srgbClr val="65A000"/>
              </a:buClr>
              <a:buSzPct val="100000"/>
              <a:buFontTx/>
              <a:buAutoNum type="arabicPeriod"/>
              <a:defRPr>
                <a:solidFill>
                  <a:srgbClr val="FF0000"/>
                </a:solidFill>
                <a:latin typeface="Source Sans Pro Bold"/>
                <a:ea typeface="Source Sans Pro Bold"/>
                <a:cs typeface="Source Sans Pro Bold"/>
                <a:sym typeface="Source Sans Pro Bold"/>
              </a:defRPr>
            </a:pPr>
            <a:r>
              <a:rPr lang="fr" sz="2200" b="1" dirty="0">
                <a:solidFill>
                  <a:srgbClr val="FF0000"/>
                </a:solidFill>
                <a:latin typeface="Source Sans Pro Bold"/>
                <a:ea typeface="Source Sans Pro Bold"/>
                <a:sym typeface="Source Sans Pro Regular"/>
              </a:rPr>
              <a:t>Connaissez vos limites et vos capacités ainsi que les exigences liées à votre lieu de travail.</a:t>
            </a:r>
            <a:endParaRPr lang="fr-FR" sz="2200" b="1" dirty="0">
              <a:solidFill>
                <a:srgbClr val="FF0000"/>
              </a:solidFill>
              <a:latin typeface="Source Sans Pro Bold"/>
              <a:ea typeface="Source Sans Pro Bold"/>
            </a:endParaRPr>
          </a:p>
          <a:p>
            <a:pPr marL="385445" indent="-385445" defTabSz="216990" eaLnBrk="1" fontAlgn="auto" hangingPunct="1">
              <a:lnSpc>
                <a:spcPct val="90000"/>
              </a:lnSpc>
              <a:spcBef>
                <a:spcPts val="1350"/>
              </a:spcBef>
              <a:spcAft>
                <a:spcPts val="0"/>
              </a:spcAft>
              <a:buClr>
                <a:srgbClr val="65A000"/>
              </a:buClr>
              <a:buSzPct val="100000"/>
              <a:buFontTx/>
              <a:buAutoNum type="arabicPeriod"/>
              <a:defRPr>
                <a:latin typeface="Source Sans Pro Bold"/>
                <a:ea typeface="Source Sans Pro Bold"/>
                <a:cs typeface="Source Sans Pro Bold"/>
                <a:sym typeface="Source Sans Pro Bold"/>
              </a:defRPr>
            </a:pPr>
            <a:r>
              <a:rPr lang="fr" sz="2200" b="1" dirty="0">
                <a:solidFill>
                  <a:schemeClr val="tx1"/>
                </a:solidFill>
                <a:latin typeface="Source Sans Pro Bold"/>
                <a:ea typeface="Source Sans Pro Bold"/>
                <a:sym typeface="Source Sans Pro Regular"/>
              </a:rPr>
              <a:t>Respectez les règles qui régissent votre déploiement : elles visent à vous protéger.</a:t>
            </a:r>
            <a:endParaRPr lang="fr" sz="2200" b="1" dirty="0">
              <a:solidFill>
                <a:schemeClr val="tx1"/>
              </a:solidFill>
              <a:latin typeface="Source Sans Pro Bold"/>
              <a:ea typeface="Source Sans Pro Bold"/>
            </a:endParaRPr>
          </a:p>
          <a:p>
            <a:pPr marL="385445" indent="-385445" defTabSz="216990" eaLnBrk="1" fontAlgn="auto" hangingPunct="1">
              <a:lnSpc>
                <a:spcPct val="90000"/>
              </a:lnSpc>
              <a:spcBef>
                <a:spcPts val="1350"/>
              </a:spcBef>
              <a:spcAft>
                <a:spcPts val="0"/>
              </a:spcAft>
              <a:buClr>
                <a:srgbClr val="65A000"/>
              </a:buClr>
              <a:buSzPct val="100000"/>
              <a:buFontTx/>
              <a:buAutoNum type="arabicPeriod"/>
              <a:defRPr>
                <a:latin typeface="Source Sans Pro Bold"/>
                <a:ea typeface="Source Sans Pro Bold"/>
                <a:cs typeface="Source Sans Pro Bold"/>
                <a:sym typeface="Source Sans Pro Bold"/>
              </a:defRPr>
            </a:pPr>
            <a:r>
              <a:rPr lang="fr" sz="2200" b="1" dirty="0">
                <a:solidFill>
                  <a:schemeClr val="tx1"/>
                </a:solidFill>
                <a:latin typeface="Source Sans Pro Bold"/>
                <a:ea typeface="Source Sans Pro Bold"/>
                <a:sym typeface="Source Sans Pro Regular"/>
              </a:rPr>
              <a:t>Faites attention aux éventuelles zones grises. Ne faites aucune supposition fondée sur des engagements pris verbalement. Agissez au moment présent.</a:t>
            </a:r>
            <a:endParaRPr lang="fr" sz="2200" b="1" dirty="0">
              <a:solidFill>
                <a:schemeClr val="tx1"/>
              </a:solidFill>
              <a:latin typeface="Source Sans Pro Bold"/>
              <a:ea typeface="Source Sans Pro Bold"/>
            </a:endParaRPr>
          </a:p>
          <a:p>
            <a:pPr marL="385445" indent="-385445" defTabSz="216990" eaLnBrk="1" fontAlgn="auto" hangingPunct="1">
              <a:lnSpc>
                <a:spcPct val="90000"/>
              </a:lnSpc>
              <a:spcBef>
                <a:spcPts val="1350"/>
              </a:spcBef>
              <a:spcAft>
                <a:spcPts val="0"/>
              </a:spcAft>
              <a:buClr>
                <a:srgbClr val="65A000"/>
              </a:buClr>
              <a:buSzPct val="100000"/>
              <a:buFontTx/>
              <a:buAutoNum type="arabicPeriod"/>
              <a:defRPr>
                <a:solidFill>
                  <a:schemeClr val="accent3">
                    <a:satOff val="-6373"/>
                    <a:lumOff val="-10823"/>
                  </a:schemeClr>
                </a:solidFill>
                <a:latin typeface="Source Sans Pro Bold"/>
                <a:ea typeface="Source Sans Pro Bold"/>
                <a:cs typeface="Source Sans Pro Bold"/>
                <a:sym typeface="Source Sans Pro Bold"/>
              </a:defRPr>
            </a:pPr>
            <a:r>
              <a:rPr lang="fr" sz="2200" b="1" dirty="0">
                <a:solidFill>
                  <a:srgbClr val="65A000"/>
                </a:solidFill>
                <a:latin typeface="Source Sans Pro Bold"/>
                <a:ea typeface="Source Sans Pro Bold"/>
                <a:sym typeface="Source Sans Pro Regular"/>
              </a:rPr>
              <a:t>Vous gérez une urgence de santé publique: ne vous mettez pas vous-même en situation d’urgence.</a:t>
            </a:r>
            <a:endParaRPr lang="en-US" sz="2200" b="1" dirty="0">
              <a:solidFill>
                <a:srgbClr val="65A000"/>
              </a:solidFill>
              <a:latin typeface="Source Sans Pro Bold"/>
              <a:ea typeface="Source Sans Pro Bold"/>
            </a:endParaRPr>
          </a:p>
        </p:txBody>
      </p:sp>
    </p:spTree>
    <p:extLst>
      <p:ext uri="{BB962C8B-B14F-4D97-AF65-F5344CB8AC3E}">
        <p14:creationId xmlns:p14="http://schemas.microsoft.com/office/powerpoint/2010/main" val="2374304837"/>
      </p:ext>
    </p:extLst>
  </p:cSld>
  <p:clrMapOvr>
    <a:masterClrMapping/>
  </p:clrMapOvr>
  <mc:AlternateContent xmlns:mc="http://schemas.openxmlformats.org/markup-compatibility/2006" xmlns:p14="http://schemas.microsoft.com/office/powerpoint/2010/main">
    <mc:Choice Requires="p14">
      <p:transition spd="slow" p14:dur="1200">
        <p:fad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Slide Number Placeholder 5"/>
          <p:cNvSpPr txBox="1">
            <a:spLocks noGrp="1"/>
          </p:cNvSpPr>
          <p:nvPr>
            <p:ph type="sldNum" sz="quarter" idx="2"/>
          </p:nvPr>
        </p:nvSpPr>
        <p:spPr>
          <a:xfrm>
            <a:off x="8610600" y="5604999"/>
            <a:ext cx="159657" cy="253916"/>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rPr/>
              <a:t>8</a:t>
            </a:fld>
            <a:endParaRPr/>
          </a:p>
        </p:txBody>
      </p:sp>
      <p:sp>
        <p:nvSpPr>
          <p:cNvPr id="357" name="Text Placeholder 3"/>
          <p:cNvSpPr txBox="1">
            <a:spLocks noGrp="1"/>
          </p:cNvSpPr>
          <p:nvPr>
            <p:ph type="body" idx="1"/>
          </p:nvPr>
        </p:nvSpPr>
        <p:spPr>
          <a:prstGeom prst="rect">
            <a:avLst/>
          </a:prstGeom>
        </p:spPr>
        <p:txBody>
          <a:bodyPr lIns="91440" tIns="45720" rIns="91440" bIns="45720" anchor="ctr">
            <a:normAutofit/>
          </a:bodyPr>
          <a:lstStyle/>
          <a:p>
            <a:br>
              <a:rPr dirty="0"/>
            </a:br>
            <a:r>
              <a:rPr lang="fr" sz="2400" dirty="0">
                <a:latin typeface="Source Sans Pro Regular"/>
                <a:cs typeface="Calibri"/>
              </a:rPr>
              <a:t>Après une nuit blanche…</a:t>
            </a:r>
            <a:endParaRPr lang="fr-FR" sz="2400" dirty="0">
              <a:latin typeface="Source Sans Pro Regular"/>
              <a:cs typeface="Calibri"/>
            </a:endParaRPr>
          </a:p>
          <a:p>
            <a:br>
              <a:rPr lang="fr" sz="2400" dirty="0">
                <a:latin typeface="Source Sans Pro Regular"/>
                <a:cs typeface="Calibri"/>
              </a:rPr>
            </a:br>
            <a:r>
              <a:rPr lang="fr" sz="2400" dirty="0">
                <a:latin typeface="Source Sans Pro Regular"/>
                <a:cs typeface="Calibri"/>
              </a:rPr>
              <a:t>Vous venez de recevoir un courriel vous informant de votre déploiement afin de riposter à une épidémie sans précédent qui évolue rapidement et qui fait de nombreux morts, dans un district rural en proie à d’intenses conflits armés.</a:t>
            </a:r>
            <a:endParaRPr lang="fr-FR" sz="2400" dirty="0">
              <a:latin typeface="Source Sans Pro Regular"/>
            </a:endParaRPr>
          </a:p>
          <a:p>
            <a:endParaRPr/>
          </a:p>
        </p:txBody>
      </p:sp>
      <p:sp>
        <p:nvSpPr>
          <p:cNvPr id="358" name="TextBox 6"/>
          <p:cNvSpPr txBox="1"/>
          <p:nvPr/>
        </p:nvSpPr>
        <p:spPr>
          <a:xfrm>
            <a:off x="240046" y="306290"/>
            <a:ext cx="2288366" cy="206210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tIns="45720" rIns="3428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 b="1" dirty="0"/>
              <a:t>Réfléchissez à cette situation :</a:t>
            </a:r>
            <a:br>
              <a:rPr lang="fr" b="1" dirty="0"/>
            </a:br>
            <a:endParaRPr lang="en-US" dirty="0"/>
          </a:p>
        </p:txBody>
      </p:sp>
      <p:sp>
        <p:nvSpPr>
          <p:cNvPr id="360" name="Rounded Rectangle 4"/>
          <p:cNvSpPr/>
          <p:nvPr/>
        </p:nvSpPr>
        <p:spPr>
          <a:xfrm rot="10800000" flipH="1">
            <a:off x="291747" y="1916122"/>
            <a:ext cx="1559913" cy="75101"/>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Tree>
    <p:extLst>
      <p:ext uri="{BB962C8B-B14F-4D97-AF65-F5344CB8AC3E}">
        <p14:creationId xmlns:p14="http://schemas.microsoft.com/office/powerpoint/2010/main" val="371035977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9</a:t>
            </a:fld>
            <a:endParaRPr/>
          </a:p>
        </p:txBody>
      </p:sp>
      <p:sp>
        <p:nvSpPr>
          <p:cNvPr id="2" name="Title 1">
            <a:extLst>
              <a:ext uri="{FF2B5EF4-FFF2-40B4-BE49-F238E27FC236}">
                <a16:creationId xmlns:a16="http://schemas.microsoft.com/office/drawing/2014/main" id="{C1CC3F8F-6390-400C-AA85-61A853422703}"/>
              </a:ext>
            </a:extLst>
          </p:cNvPr>
          <p:cNvSpPr>
            <a:spLocks noGrp="1"/>
          </p:cNvSpPr>
          <p:nvPr>
            <p:ph type="title"/>
          </p:nvPr>
        </p:nvSpPr>
        <p:spPr>
          <a:xfrm>
            <a:off x="291700" y="0"/>
            <a:ext cx="2448146" cy="1932377"/>
          </a:xfrm>
        </p:spPr>
        <p:txBody>
          <a:bodyPr>
            <a:normAutofit/>
          </a:bodyPr>
          <a:lstStyle/>
          <a:p>
            <a:r>
              <a:rPr lang="fr-FR" sz="3200" dirty="0"/>
              <a:t>Questions</a:t>
            </a:r>
            <a:endParaRPr lang="en-US" sz="3200" dirty="0"/>
          </a:p>
        </p:txBody>
      </p:sp>
      <p:sp>
        <p:nvSpPr>
          <p:cNvPr id="363" name="TextBox 2"/>
          <p:cNvSpPr txBox="1"/>
          <p:nvPr/>
        </p:nvSpPr>
        <p:spPr>
          <a:xfrm>
            <a:off x="3109834" y="2460005"/>
            <a:ext cx="5655688" cy="193899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45720" rIns="34289" bIns="45720" anchor="t">
            <a:spAutoFit/>
          </a:bodyPr>
          <a:lstStyle/>
          <a:p>
            <a:pPr algn="ctr">
              <a:defRPr sz="3200">
                <a:solidFill>
                  <a:srgbClr val="C00000"/>
                </a:solidFill>
                <a:latin typeface="Source Sans Pro Bold"/>
                <a:ea typeface="Source Sans Pro Bold"/>
                <a:cs typeface="Source Sans Pro Bold"/>
                <a:sym typeface="Source Sans Pro Bold"/>
              </a:defRPr>
            </a:pPr>
            <a:endParaRPr lang="fr-FR" sz="2400" b="1">
              <a:latin typeface="+mj-lt"/>
            </a:endParaRPr>
          </a:p>
          <a:p>
            <a:pPr algn="ctr">
              <a:defRPr sz="3200">
                <a:solidFill>
                  <a:srgbClr val="C00000"/>
                </a:solidFill>
                <a:latin typeface="Source Sans Pro Bold"/>
                <a:ea typeface="Source Sans Pro Bold"/>
                <a:cs typeface="Source Sans Pro Bold"/>
                <a:sym typeface="Source Sans Pro Bold"/>
              </a:defRPr>
            </a:pPr>
            <a:r>
              <a:rPr lang="fr" sz="2400" b="1">
                <a:solidFill>
                  <a:srgbClr val="C00000"/>
                </a:solidFill>
                <a:latin typeface="+mj-lt"/>
                <a:ea typeface="Source Sans Pro Bold"/>
              </a:rPr>
              <a:t>Comment allez-vous vous préparer au déploiement ? </a:t>
            </a:r>
            <a:endParaRPr lang="en-GB" sz="2400" b="1">
              <a:solidFill>
                <a:srgbClr val="C00000"/>
              </a:solidFill>
              <a:latin typeface="+mj-lt"/>
              <a:ea typeface="Source Sans Pro Bold"/>
            </a:endParaRPr>
          </a:p>
          <a:p>
            <a:pPr algn="ctr">
              <a:defRPr sz="3200">
                <a:solidFill>
                  <a:srgbClr val="C00000"/>
                </a:solidFill>
                <a:latin typeface="Source Sans Pro Bold"/>
                <a:ea typeface="Source Sans Pro Bold"/>
                <a:cs typeface="Source Sans Pro Bold"/>
                <a:sym typeface="Source Sans Pro Bold"/>
              </a:defRPr>
            </a:pPr>
            <a:endParaRPr lang="en-US" sz="2400" b="1">
              <a:solidFill>
                <a:srgbClr val="C00000"/>
              </a:solidFill>
              <a:latin typeface="+mj-lt"/>
              <a:ea typeface="Source Sans Pro Bold"/>
            </a:endParaRPr>
          </a:p>
          <a:p>
            <a:pPr algn="ctr">
              <a:defRPr sz="3200">
                <a:solidFill>
                  <a:srgbClr val="C00000"/>
                </a:solidFill>
                <a:latin typeface="Source Sans Pro Bold"/>
                <a:ea typeface="Source Sans Pro Bold"/>
                <a:cs typeface="Source Sans Pro Bold"/>
                <a:sym typeface="Source Sans Pro Bold"/>
              </a:defRPr>
            </a:pPr>
            <a:r>
              <a:rPr lang="fr" sz="2400" b="1">
                <a:solidFill>
                  <a:srgbClr val="C00000"/>
                </a:solidFill>
                <a:latin typeface="+mj-lt"/>
                <a:ea typeface="Source Sans Pro Bold"/>
              </a:rPr>
              <a:t>Par où commencer ?</a:t>
            </a:r>
            <a:endParaRPr lang="fr-FR" sz="2400" b="1">
              <a:solidFill>
                <a:srgbClr val="C00000"/>
              </a:solidFill>
              <a:latin typeface="+mj-lt"/>
              <a:ea typeface="Source Sans Pro Bold"/>
            </a:endParaRPr>
          </a:p>
        </p:txBody>
      </p:sp>
    </p:spTree>
    <p:extLst>
      <p:ext uri="{BB962C8B-B14F-4D97-AF65-F5344CB8AC3E}">
        <p14:creationId xmlns:p14="http://schemas.microsoft.com/office/powerpoint/2010/main" val="1476889683"/>
      </p:ext>
    </p:extLst>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
      <p:transition spd="slow">
        <p:push dir="u"/>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363"/>
                                        </p:tgtEl>
                                        <p:attrNameLst>
                                          <p:attrName>style.visibility</p:attrName>
                                        </p:attrNameLst>
                                      </p:cBhvr>
                                      <p:to>
                                        <p:strVal val="visible"/>
                                      </p:to>
                                    </p:set>
                                    <p:anim calcmode="lin" valueType="num">
                                      <p:cBhvr>
                                        <p:cTn id="7" dur="500" fill="hold"/>
                                        <p:tgtEl>
                                          <p:spTgt spid="363"/>
                                        </p:tgtEl>
                                        <p:attrNameLst>
                                          <p:attrName>ppt_x</p:attrName>
                                        </p:attrNameLst>
                                      </p:cBhvr>
                                      <p:tavLst>
                                        <p:tav tm="0">
                                          <p:val>
                                            <p:strVal val="0-#ppt_w/2"/>
                                          </p:val>
                                        </p:tav>
                                        <p:tav tm="100000">
                                          <p:val>
                                            <p:strVal val="#ppt_x"/>
                                          </p:val>
                                        </p:tav>
                                      </p:tavLst>
                                    </p:anim>
                                    <p:anim calcmode="lin" valueType="num">
                                      <p:cBhvr>
                                        <p:cTn id="8" dur="500" fill="hold"/>
                                        <p:tgtEl>
                                          <p:spTgt spid="3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3" grpId="0" animBg="1" advAuto="0"/>
    </p:bldLst>
  </p:timing>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Helvetica"/>
        <a:ea typeface="Helvetica"/>
        <a:cs typeface="Helvetica"/>
      </a:majorFont>
      <a:minorFont>
        <a:latin typeface="Source Sans Pro Regular"/>
        <a:ea typeface="Source Sans Pro Regular"/>
        <a:cs typeface="Source Sans Pro Regular"/>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8.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Source Sans Pro Regular"/>
        <a:ea typeface="Source Sans Pro Regular"/>
        <a:cs typeface="Source Sans Pro Regular"/>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9.xml><?xml version="1.0" encoding="utf-8"?>
<a:theme xmlns:a="http://schemas.openxmlformats.org/drawingml/2006/main" name="1_RC 59 Template EN">
  <a:themeElements>
    <a:clrScheme name="1_RC 59 Template E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1_RC 59 Template EN">
      <a:majorFont>
        <a:latin typeface="Source Sans Pro Regular"/>
        <a:ea typeface="Source Sans Pro Regular"/>
        <a:cs typeface="Source Sans Pro Regular"/>
      </a:majorFont>
      <a:minorFont>
        <a:latin typeface="Helvetica"/>
        <a:ea typeface="Helvetica"/>
        <a:cs typeface="Helvetica"/>
      </a:minorFont>
    </a:fontScheme>
    <a:fmtScheme name="1_RC 59 Template 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CD71318-413B-464F-8AE1-3167D05B5620}">
  <ds:schemaRefs>
    <ds:schemaRef ds:uri="450f158c-397a-4a9d-b005-a44c92e0fccb"/>
    <ds:schemaRef ds:uri="e2a64997-203d-4655-a595-383c2eb1e865"/>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9431C9E-D2C3-4D3E-B77E-36F140D5B23B}">
  <ds:schemaRefs>
    <ds:schemaRef ds:uri="http://schemas.microsoft.com/sharepoint/v3/contenttype/forms"/>
  </ds:schemaRefs>
</ds:datastoreItem>
</file>

<file path=customXml/itemProps3.xml><?xml version="1.0" encoding="utf-8"?>
<ds:datastoreItem xmlns:ds="http://schemas.openxmlformats.org/officeDocument/2006/customXml" ds:itemID="{CD7FB697-85E2-40D4-8051-9001D58F31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1772</Words>
  <Application>Microsoft Office PowerPoint</Application>
  <PresentationFormat>On-screen Show (4:3)</PresentationFormat>
  <Paragraphs>180</Paragraphs>
  <Slides>26</Slides>
  <Notes>2</Notes>
  <HiddenSlides>0</HiddenSlides>
  <MMClips>0</MMClips>
  <ScaleCrop>false</ScaleCrop>
  <HeadingPairs>
    <vt:vector size="4" baseType="variant">
      <vt:variant>
        <vt:lpstr>Theme</vt:lpstr>
      </vt:variant>
      <vt:variant>
        <vt:i4>9</vt:i4>
      </vt:variant>
      <vt:variant>
        <vt:lpstr>Slide Titles</vt:lpstr>
      </vt:variant>
      <vt:variant>
        <vt:i4>26</vt:i4>
      </vt:variant>
    </vt:vector>
  </HeadingPairs>
  <TitlesOfParts>
    <vt:vector size="35" baseType="lpstr">
      <vt:lpstr>RC 59 Template EN</vt:lpstr>
      <vt:lpstr>1_RC 59 Template EN</vt:lpstr>
      <vt:lpstr>1_RC 59 Template EN</vt:lpstr>
      <vt:lpstr>RC 59 Template EN</vt:lpstr>
      <vt:lpstr>1_RC 59 Template EN</vt:lpstr>
      <vt:lpstr>RC 59 Template EN</vt:lpstr>
      <vt:lpstr>1_RRT_Theme1</vt:lpstr>
      <vt:lpstr>RRT_Theme_v4</vt:lpstr>
      <vt:lpstr>1_RC 59 Template EN</vt:lpstr>
      <vt:lpstr> Préparation préalable au déploiement </vt:lpstr>
      <vt:lpstr>PowerPoint Presentation</vt:lpstr>
      <vt:lpstr>Introduction</vt:lpstr>
      <vt:lpstr> Objectifs d'apprentissage </vt:lpstr>
      <vt:lpstr>PowerPoint Presentation</vt:lpstr>
      <vt:lpstr>PowerPoint Presentation</vt:lpstr>
      <vt:lpstr>Éléments importants  à considérer </vt:lpstr>
      <vt:lpstr>PowerPoint Presentation</vt:lpstr>
      <vt:lpstr>Questions</vt:lpstr>
      <vt:lpstr>PowerPoint Presentation</vt:lpstr>
      <vt:lpstr>Aspects essentiels de la préparation au déploiement </vt:lpstr>
      <vt:lpstr>PowerPoint Presentation</vt:lpstr>
      <vt:lpstr>Liste de contrôle aux fins de préparation – 1 </vt:lpstr>
      <vt:lpstr>Liste de contrôle aux fins de préparation – 2 </vt:lpstr>
      <vt:lpstr>PowerPoint Presentation</vt:lpstr>
      <vt:lpstr>PowerPoint Presentation</vt:lpstr>
      <vt:lpstr>Votre pack de base pour le voyage?</vt:lpstr>
      <vt:lpstr> 4. Exercise:  Réunion/briefing préalable au déploiement</vt:lpstr>
      <vt:lpstr> Consignes</vt:lpstr>
      <vt:lpstr> A vous!</vt:lpstr>
      <vt:lpstr>Débriefing de l'exercice</vt:lpstr>
      <vt:lpstr>PowerPoint Presentation</vt:lpstr>
      <vt:lpstr>Débriefing de l'exercice </vt:lpstr>
      <vt:lpstr>5. Conseils </vt:lpstr>
      <vt:lpstr>Merci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dc:title>
  <dc:creator>User</dc:creator>
  <cp:lastModifiedBy>GOMEZ, Paula</cp:lastModifiedBy>
  <cp:revision>63</cp:revision>
  <dcterms:created xsi:type="dcterms:W3CDTF">2017-12-04T15:29:54Z</dcterms:created>
  <dcterms:modified xsi:type="dcterms:W3CDTF">2023-07-13T09:42:01Z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